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63" r:id="rId2"/>
    <p:sldId id="267" r:id="rId3"/>
    <p:sldId id="343" r:id="rId4"/>
    <p:sldId id="344" r:id="rId5"/>
    <p:sldId id="377" r:id="rId6"/>
    <p:sldId id="361" r:id="rId7"/>
    <p:sldId id="379" r:id="rId8"/>
    <p:sldId id="380" r:id="rId9"/>
    <p:sldId id="381" r:id="rId10"/>
    <p:sldId id="382" r:id="rId11"/>
    <p:sldId id="383" r:id="rId12"/>
    <p:sldId id="384" r:id="rId13"/>
    <p:sldId id="385" r:id="rId14"/>
    <p:sldId id="376" r:id="rId15"/>
    <p:sldId id="310" r:id="rId16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0" d="100"/>
          <a:sy n="50" d="100"/>
        </p:scale>
        <p:origin x="92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ntiago Martín Cañizares" userId="5358267b886ddc8c" providerId="LiveId" clId="{A4CA49C3-5FB1-49F0-B1AD-8857EAD4DC9D}"/>
    <pc:docChg chg="undo custSel addSld delSld modSld sldOrd">
      <pc:chgData name="Santiago Martín Cañizares" userId="5358267b886ddc8c" providerId="LiveId" clId="{A4CA49C3-5FB1-49F0-B1AD-8857EAD4DC9D}" dt="2023-05-30T23:51:12.516" v="1714" actId="27636"/>
      <pc:docMkLst>
        <pc:docMk/>
      </pc:docMkLst>
      <pc:sldChg chg="modSp del mod">
        <pc:chgData name="Santiago Martín Cañizares" userId="5358267b886ddc8c" providerId="LiveId" clId="{A4CA49C3-5FB1-49F0-B1AD-8857EAD4DC9D}" dt="2023-05-30T23:18:56.911" v="1013" actId="47"/>
        <pc:sldMkLst>
          <pc:docMk/>
          <pc:sldMk cId="0" sldId="258"/>
        </pc:sldMkLst>
        <pc:spChg chg="mod">
          <ac:chgData name="Santiago Martín Cañizares" userId="5358267b886ddc8c" providerId="LiveId" clId="{A4CA49C3-5FB1-49F0-B1AD-8857EAD4DC9D}" dt="2023-05-30T23:14:44.762" v="947" actId="27636"/>
          <ac:spMkLst>
            <pc:docMk/>
            <pc:sldMk cId="0" sldId="258"/>
            <ac:spMk id="79" creationId="{00000000-0000-0000-0000-000000000000}"/>
          </ac:spMkLst>
        </pc:spChg>
        <pc:spChg chg="mod">
          <ac:chgData name="Santiago Martín Cañizares" userId="5358267b886ddc8c" providerId="LiveId" clId="{A4CA49C3-5FB1-49F0-B1AD-8857EAD4DC9D}" dt="2023-05-30T23:14:44.730" v="946" actId="27636"/>
          <ac:spMkLst>
            <pc:docMk/>
            <pc:sldMk cId="0" sldId="258"/>
            <ac:spMk id="80" creationId="{00000000-0000-0000-0000-000000000000}"/>
          </ac:spMkLst>
        </pc:spChg>
      </pc:sldChg>
      <pc:sldChg chg="modSp add del mod">
        <pc:chgData name="Santiago Martín Cañizares" userId="5358267b886ddc8c" providerId="LiveId" clId="{A4CA49C3-5FB1-49F0-B1AD-8857EAD4DC9D}" dt="2023-05-30T23:21:35.504" v="1064" actId="47"/>
        <pc:sldMkLst>
          <pc:docMk/>
          <pc:sldMk cId="0" sldId="259"/>
        </pc:sldMkLst>
        <pc:spChg chg="mod">
          <ac:chgData name="Santiago Martín Cañizares" userId="5358267b886ddc8c" providerId="LiveId" clId="{A4CA49C3-5FB1-49F0-B1AD-8857EAD4DC9D}" dt="2023-05-30T23:14:44.887" v="948" actId="27636"/>
          <ac:spMkLst>
            <pc:docMk/>
            <pc:sldMk cId="0" sldId="259"/>
            <ac:spMk id="86" creationId="{00000000-0000-0000-0000-000000000000}"/>
          </ac:spMkLst>
        </pc:spChg>
        <pc:spChg chg="mod">
          <ac:chgData name="Santiago Martín Cañizares" userId="5358267b886ddc8c" providerId="LiveId" clId="{A4CA49C3-5FB1-49F0-B1AD-8857EAD4DC9D}" dt="2023-05-30T23:14:44.934" v="949" actId="27636"/>
          <ac:spMkLst>
            <pc:docMk/>
            <pc:sldMk cId="0" sldId="259"/>
            <ac:spMk id="87" creationId="{00000000-0000-0000-0000-000000000000}"/>
          </ac:spMkLst>
        </pc:spChg>
      </pc:sldChg>
      <pc:sldChg chg="modSp del mod">
        <pc:chgData name="Santiago Martín Cañizares" userId="5358267b886ddc8c" providerId="LiveId" clId="{A4CA49C3-5FB1-49F0-B1AD-8857EAD4DC9D}" dt="2023-05-30T23:22:22.966" v="1074" actId="47"/>
        <pc:sldMkLst>
          <pc:docMk/>
          <pc:sldMk cId="0" sldId="260"/>
        </pc:sldMkLst>
        <pc:spChg chg="mod">
          <ac:chgData name="Santiago Martín Cañizares" userId="5358267b886ddc8c" providerId="LiveId" clId="{A4CA49C3-5FB1-49F0-B1AD-8857EAD4DC9D}" dt="2023-05-30T23:14:44.981" v="950" actId="27636"/>
          <ac:spMkLst>
            <pc:docMk/>
            <pc:sldMk cId="0" sldId="260"/>
            <ac:spMk id="93" creationId="{00000000-0000-0000-0000-000000000000}"/>
          </ac:spMkLst>
        </pc:spChg>
        <pc:spChg chg="mod">
          <ac:chgData name="Santiago Martín Cañizares" userId="5358267b886ddc8c" providerId="LiveId" clId="{A4CA49C3-5FB1-49F0-B1AD-8857EAD4DC9D}" dt="2023-05-30T23:14:45.013" v="951" actId="27636"/>
          <ac:spMkLst>
            <pc:docMk/>
            <pc:sldMk cId="0" sldId="260"/>
            <ac:spMk id="94" creationId="{00000000-0000-0000-0000-000000000000}"/>
          </ac:spMkLst>
        </pc:spChg>
      </pc:sldChg>
      <pc:sldChg chg="modSp del mod">
        <pc:chgData name="Santiago Martín Cañizares" userId="5358267b886ddc8c" providerId="LiveId" clId="{A4CA49C3-5FB1-49F0-B1AD-8857EAD4DC9D}" dt="2023-05-30T23:22:59.752" v="1084" actId="47"/>
        <pc:sldMkLst>
          <pc:docMk/>
          <pc:sldMk cId="0" sldId="261"/>
        </pc:sldMkLst>
        <pc:spChg chg="mod">
          <ac:chgData name="Santiago Martín Cañizares" userId="5358267b886ddc8c" providerId="LiveId" clId="{A4CA49C3-5FB1-49F0-B1AD-8857EAD4DC9D}" dt="2023-05-30T23:14:45.122" v="953" actId="27636"/>
          <ac:spMkLst>
            <pc:docMk/>
            <pc:sldMk cId="0" sldId="261"/>
            <ac:spMk id="100" creationId="{00000000-0000-0000-0000-000000000000}"/>
          </ac:spMkLst>
        </pc:spChg>
        <pc:spChg chg="mod">
          <ac:chgData name="Santiago Martín Cañizares" userId="5358267b886ddc8c" providerId="LiveId" clId="{A4CA49C3-5FB1-49F0-B1AD-8857EAD4DC9D}" dt="2023-05-30T23:14:45.059" v="952" actId="27636"/>
          <ac:spMkLst>
            <pc:docMk/>
            <pc:sldMk cId="0" sldId="261"/>
            <ac:spMk id="101" creationId="{00000000-0000-0000-0000-000000000000}"/>
          </ac:spMkLst>
        </pc:spChg>
      </pc:sldChg>
      <pc:sldChg chg="del">
        <pc:chgData name="Santiago Martín Cañizares" userId="5358267b886ddc8c" providerId="LiveId" clId="{A4CA49C3-5FB1-49F0-B1AD-8857EAD4DC9D}" dt="2023-05-30T23:24:10.220" v="1111" actId="47"/>
        <pc:sldMkLst>
          <pc:docMk/>
          <pc:sldMk cId="0" sldId="262"/>
        </pc:sldMkLst>
      </pc:sldChg>
      <pc:sldChg chg="modSp mod">
        <pc:chgData name="Santiago Martín Cañizares" userId="5358267b886ddc8c" providerId="LiveId" clId="{A4CA49C3-5FB1-49F0-B1AD-8857EAD4DC9D}" dt="2023-05-30T23:11:44.688" v="875" actId="20577"/>
        <pc:sldMkLst>
          <pc:docMk/>
          <pc:sldMk cId="4011502646" sldId="267"/>
        </pc:sldMkLst>
        <pc:spChg chg="mod">
          <ac:chgData name="Santiago Martín Cañizares" userId="5358267b886ddc8c" providerId="LiveId" clId="{A4CA49C3-5FB1-49F0-B1AD-8857EAD4DC9D}" dt="2023-05-30T23:11:44.688" v="875" actId="20577"/>
          <ac:spMkLst>
            <pc:docMk/>
            <pc:sldMk cId="4011502646" sldId="267"/>
            <ac:spMk id="3" creationId="{96781101-AF4D-D1F3-8A76-F61E99709327}"/>
          </ac:spMkLst>
        </pc:spChg>
      </pc:sldChg>
      <pc:sldChg chg="del">
        <pc:chgData name="Santiago Martín Cañizares" userId="5358267b886ddc8c" providerId="LiveId" clId="{A4CA49C3-5FB1-49F0-B1AD-8857EAD4DC9D}" dt="2023-05-30T23:01:56.038" v="239" actId="47"/>
        <pc:sldMkLst>
          <pc:docMk/>
          <pc:sldMk cId="1657759479" sldId="272"/>
        </pc:sldMkLst>
      </pc:sldChg>
      <pc:sldChg chg="modSp mod">
        <pc:chgData name="Santiago Martín Cañizares" userId="5358267b886ddc8c" providerId="LiveId" clId="{A4CA49C3-5FB1-49F0-B1AD-8857EAD4DC9D}" dt="2023-05-30T23:09:06.146" v="652" actId="2710"/>
        <pc:sldMkLst>
          <pc:docMk/>
          <pc:sldMk cId="1768508794" sldId="343"/>
        </pc:sldMkLst>
        <pc:spChg chg="mod">
          <ac:chgData name="Santiago Martín Cañizares" userId="5358267b886ddc8c" providerId="LiveId" clId="{A4CA49C3-5FB1-49F0-B1AD-8857EAD4DC9D}" dt="2023-05-30T23:02:45.903" v="260" actId="20577"/>
          <ac:spMkLst>
            <pc:docMk/>
            <pc:sldMk cId="1768508794" sldId="343"/>
            <ac:spMk id="3" creationId="{74F6CED8-7F20-5AB0-C840-4052D27CBA66}"/>
          </ac:spMkLst>
        </pc:spChg>
        <pc:spChg chg="mod">
          <ac:chgData name="Santiago Martín Cañizares" userId="5358267b886ddc8c" providerId="LiveId" clId="{A4CA49C3-5FB1-49F0-B1AD-8857EAD4DC9D}" dt="2023-05-30T23:09:06.146" v="652" actId="2710"/>
          <ac:spMkLst>
            <pc:docMk/>
            <pc:sldMk cId="1768508794" sldId="343"/>
            <ac:spMk id="5" creationId="{7945243C-5AF5-4D52-9E4B-B9841E1C5541}"/>
          </ac:spMkLst>
        </pc:spChg>
      </pc:sldChg>
      <pc:sldChg chg="modSp mod">
        <pc:chgData name="Santiago Martín Cañizares" userId="5358267b886ddc8c" providerId="LiveId" clId="{A4CA49C3-5FB1-49F0-B1AD-8857EAD4DC9D}" dt="2023-05-30T23:07:45.028" v="595" actId="255"/>
        <pc:sldMkLst>
          <pc:docMk/>
          <pc:sldMk cId="960433505" sldId="344"/>
        </pc:sldMkLst>
        <pc:spChg chg="mod">
          <ac:chgData name="Santiago Martín Cañizares" userId="5358267b886ddc8c" providerId="LiveId" clId="{A4CA49C3-5FB1-49F0-B1AD-8857EAD4DC9D}" dt="2023-05-30T23:06:45.232" v="511" actId="20577"/>
          <ac:spMkLst>
            <pc:docMk/>
            <pc:sldMk cId="960433505" sldId="344"/>
            <ac:spMk id="3" creationId="{74F6CED8-7F20-5AB0-C840-4052D27CBA66}"/>
          </ac:spMkLst>
        </pc:spChg>
        <pc:spChg chg="mod">
          <ac:chgData name="Santiago Martín Cañizares" userId="5358267b886ddc8c" providerId="LiveId" clId="{A4CA49C3-5FB1-49F0-B1AD-8857EAD4DC9D}" dt="2023-05-30T23:07:45.028" v="595" actId="255"/>
          <ac:spMkLst>
            <pc:docMk/>
            <pc:sldMk cId="960433505" sldId="344"/>
            <ac:spMk id="4" creationId="{C4BBF57A-E5A8-A817-81B9-41F34CECB5C0}"/>
          </ac:spMkLst>
        </pc:spChg>
      </pc:sldChg>
      <pc:sldChg chg="del">
        <pc:chgData name="Santiago Martín Cañizares" userId="5358267b886ddc8c" providerId="LiveId" clId="{A4CA49C3-5FB1-49F0-B1AD-8857EAD4DC9D}" dt="2023-05-30T23:27:24.644" v="1176" actId="47"/>
        <pc:sldMkLst>
          <pc:docMk/>
          <pc:sldMk cId="1908870171" sldId="345"/>
        </pc:sldMkLst>
      </pc:sldChg>
      <pc:sldChg chg="del">
        <pc:chgData name="Santiago Martín Cañizares" userId="5358267b886ddc8c" providerId="LiveId" clId="{A4CA49C3-5FB1-49F0-B1AD-8857EAD4DC9D}" dt="2023-05-30T23:27:24.644" v="1176" actId="47"/>
        <pc:sldMkLst>
          <pc:docMk/>
          <pc:sldMk cId="2279949335" sldId="347"/>
        </pc:sldMkLst>
      </pc:sldChg>
      <pc:sldChg chg="del">
        <pc:chgData name="Santiago Martín Cañizares" userId="5358267b886ddc8c" providerId="LiveId" clId="{A4CA49C3-5FB1-49F0-B1AD-8857EAD4DC9D}" dt="2023-05-30T23:27:24.644" v="1176" actId="47"/>
        <pc:sldMkLst>
          <pc:docMk/>
          <pc:sldMk cId="3777424314" sldId="349"/>
        </pc:sldMkLst>
      </pc:sldChg>
      <pc:sldChg chg="del">
        <pc:chgData name="Santiago Martín Cañizares" userId="5358267b886ddc8c" providerId="LiveId" clId="{A4CA49C3-5FB1-49F0-B1AD-8857EAD4DC9D}" dt="2023-05-30T23:27:24.644" v="1176" actId="47"/>
        <pc:sldMkLst>
          <pc:docMk/>
          <pc:sldMk cId="2362110525" sldId="350"/>
        </pc:sldMkLst>
      </pc:sldChg>
      <pc:sldChg chg="del">
        <pc:chgData name="Santiago Martín Cañizares" userId="5358267b886ddc8c" providerId="LiveId" clId="{A4CA49C3-5FB1-49F0-B1AD-8857EAD4DC9D}" dt="2023-05-30T23:27:24.644" v="1176" actId="47"/>
        <pc:sldMkLst>
          <pc:docMk/>
          <pc:sldMk cId="643638123" sldId="351"/>
        </pc:sldMkLst>
      </pc:sldChg>
      <pc:sldChg chg="del">
        <pc:chgData name="Santiago Martín Cañizares" userId="5358267b886ddc8c" providerId="LiveId" clId="{A4CA49C3-5FB1-49F0-B1AD-8857EAD4DC9D}" dt="2023-05-30T23:27:24.644" v="1176" actId="47"/>
        <pc:sldMkLst>
          <pc:docMk/>
          <pc:sldMk cId="76453339" sldId="354"/>
        </pc:sldMkLst>
      </pc:sldChg>
      <pc:sldChg chg="del">
        <pc:chgData name="Santiago Martín Cañizares" userId="5358267b886ddc8c" providerId="LiveId" clId="{A4CA49C3-5FB1-49F0-B1AD-8857EAD4DC9D}" dt="2023-05-30T23:27:24.644" v="1176" actId="47"/>
        <pc:sldMkLst>
          <pc:docMk/>
          <pc:sldMk cId="3167048630" sldId="355"/>
        </pc:sldMkLst>
      </pc:sldChg>
      <pc:sldChg chg="del">
        <pc:chgData name="Santiago Martín Cañizares" userId="5358267b886ddc8c" providerId="LiveId" clId="{A4CA49C3-5FB1-49F0-B1AD-8857EAD4DC9D}" dt="2023-05-30T23:27:24.644" v="1176" actId="47"/>
        <pc:sldMkLst>
          <pc:docMk/>
          <pc:sldMk cId="3523712860" sldId="356"/>
        </pc:sldMkLst>
      </pc:sldChg>
      <pc:sldChg chg="del">
        <pc:chgData name="Santiago Martín Cañizares" userId="5358267b886ddc8c" providerId="LiveId" clId="{A4CA49C3-5FB1-49F0-B1AD-8857EAD4DC9D}" dt="2023-05-30T23:27:24.644" v="1176" actId="47"/>
        <pc:sldMkLst>
          <pc:docMk/>
          <pc:sldMk cId="1870021244" sldId="357"/>
        </pc:sldMkLst>
      </pc:sldChg>
      <pc:sldChg chg="del">
        <pc:chgData name="Santiago Martín Cañizares" userId="5358267b886ddc8c" providerId="LiveId" clId="{A4CA49C3-5FB1-49F0-B1AD-8857EAD4DC9D}" dt="2023-05-30T23:27:24.644" v="1176" actId="47"/>
        <pc:sldMkLst>
          <pc:docMk/>
          <pc:sldMk cId="2988027505" sldId="358"/>
        </pc:sldMkLst>
      </pc:sldChg>
      <pc:sldChg chg="del">
        <pc:chgData name="Santiago Martín Cañizares" userId="5358267b886ddc8c" providerId="LiveId" clId="{A4CA49C3-5FB1-49F0-B1AD-8857EAD4DC9D}" dt="2023-05-30T23:27:24.644" v="1176" actId="47"/>
        <pc:sldMkLst>
          <pc:docMk/>
          <pc:sldMk cId="3171143203" sldId="359"/>
        </pc:sldMkLst>
      </pc:sldChg>
      <pc:sldChg chg="del">
        <pc:chgData name="Santiago Martín Cañizares" userId="5358267b886ddc8c" providerId="LiveId" clId="{A4CA49C3-5FB1-49F0-B1AD-8857EAD4DC9D}" dt="2023-05-30T23:27:24.644" v="1176" actId="47"/>
        <pc:sldMkLst>
          <pc:docMk/>
          <pc:sldMk cId="2183582773" sldId="360"/>
        </pc:sldMkLst>
      </pc:sldChg>
      <pc:sldChg chg="addSp delSp modSp mod">
        <pc:chgData name="Santiago Martín Cañizares" userId="5358267b886ddc8c" providerId="LiveId" clId="{A4CA49C3-5FB1-49F0-B1AD-8857EAD4DC9D}" dt="2023-05-30T23:15:34.517" v="959" actId="255"/>
        <pc:sldMkLst>
          <pc:docMk/>
          <pc:sldMk cId="286836132" sldId="361"/>
        </pc:sldMkLst>
        <pc:spChg chg="mod">
          <ac:chgData name="Santiago Martín Cañizares" userId="5358267b886ddc8c" providerId="LiveId" clId="{A4CA49C3-5FB1-49F0-B1AD-8857EAD4DC9D}" dt="2023-05-30T23:12:08.382" v="937" actId="20577"/>
          <ac:spMkLst>
            <pc:docMk/>
            <pc:sldMk cId="286836132" sldId="361"/>
            <ac:spMk id="3" creationId="{74F6CED8-7F20-5AB0-C840-4052D27CBA66}"/>
          </ac:spMkLst>
        </pc:spChg>
        <pc:spChg chg="del">
          <ac:chgData name="Santiago Martín Cañizares" userId="5358267b886ddc8c" providerId="LiveId" clId="{A4CA49C3-5FB1-49F0-B1AD-8857EAD4DC9D}" dt="2023-05-30T23:12:18.345" v="938" actId="478"/>
          <ac:spMkLst>
            <pc:docMk/>
            <pc:sldMk cId="286836132" sldId="361"/>
            <ac:spMk id="4" creationId="{C4BBF57A-E5A8-A817-81B9-41F34CECB5C0}"/>
          </ac:spMkLst>
        </pc:spChg>
        <pc:spChg chg="add del mod">
          <ac:chgData name="Santiago Martín Cañizares" userId="5358267b886ddc8c" providerId="LiveId" clId="{A4CA49C3-5FB1-49F0-B1AD-8857EAD4DC9D}" dt="2023-05-30T23:12:50.727" v="941" actId="478"/>
          <ac:spMkLst>
            <pc:docMk/>
            <pc:sldMk cId="286836132" sldId="361"/>
            <ac:spMk id="6" creationId="{688C7C17-3A94-5636-3AD9-62ECAE16845B}"/>
          </ac:spMkLst>
        </pc:spChg>
        <pc:spChg chg="add mod">
          <ac:chgData name="Santiago Martín Cañizares" userId="5358267b886ddc8c" providerId="LiveId" clId="{A4CA49C3-5FB1-49F0-B1AD-8857EAD4DC9D}" dt="2023-05-30T23:15:34.517" v="959" actId="255"/>
          <ac:spMkLst>
            <pc:docMk/>
            <pc:sldMk cId="286836132" sldId="361"/>
            <ac:spMk id="7" creationId="{63988FA6-C5A2-CAF2-A529-56CE9C2F415F}"/>
          </ac:spMkLst>
        </pc:spChg>
        <pc:spChg chg="add mod">
          <ac:chgData name="Santiago Martín Cañizares" userId="5358267b886ddc8c" providerId="LiveId" clId="{A4CA49C3-5FB1-49F0-B1AD-8857EAD4DC9D}" dt="2023-05-30T23:15:34.517" v="959" actId="255"/>
          <ac:spMkLst>
            <pc:docMk/>
            <pc:sldMk cId="286836132" sldId="361"/>
            <ac:spMk id="8" creationId="{A5BED57E-5F20-F2BB-08A8-93D9F6E18B1C}"/>
          </ac:spMkLst>
        </pc:spChg>
      </pc:sldChg>
      <pc:sldChg chg="del">
        <pc:chgData name="Santiago Martín Cañizares" userId="5358267b886ddc8c" providerId="LiveId" clId="{A4CA49C3-5FB1-49F0-B1AD-8857EAD4DC9D}" dt="2023-05-30T23:27:24.644" v="1176" actId="47"/>
        <pc:sldMkLst>
          <pc:docMk/>
          <pc:sldMk cId="1807153348" sldId="362"/>
        </pc:sldMkLst>
      </pc:sldChg>
      <pc:sldChg chg="del">
        <pc:chgData name="Santiago Martín Cañizares" userId="5358267b886ddc8c" providerId="LiveId" clId="{A4CA49C3-5FB1-49F0-B1AD-8857EAD4DC9D}" dt="2023-05-30T23:27:24.644" v="1176" actId="47"/>
        <pc:sldMkLst>
          <pc:docMk/>
          <pc:sldMk cId="53745361" sldId="363"/>
        </pc:sldMkLst>
      </pc:sldChg>
      <pc:sldChg chg="del">
        <pc:chgData name="Santiago Martín Cañizares" userId="5358267b886ddc8c" providerId="LiveId" clId="{A4CA49C3-5FB1-49F0-B1AD-8857EAD4DC9D}" dt="2023-05-30T23:27:24.644" v="1176" actId="47"/>
        <pc:sldMkLst>
          <pc:docMk/>
          <pc:sldMk cId="2766211832" sldId="365"/>
        </pc:sldMkLst>
      </pc:sldChg>
      <pc:sldChg chg="del">
        <pc:chgData name="Santiago Martín Cañizares" userId="5358267b886ddc8c" providerId="LiveId" clId="{A4CA49C3-5FB1-49F0-B1AD-8857EAD4DC9D}" dt="2023-05-30T23:27:24.644" v="1176" actId="47"/>
        <pc:sldMkLst>
          <pc:docMk/>
          <pc:sldMk cId="91419751" sldId="366"/>
        </pc:sldMkLst>
      </pc:sldChg>
      <pc:sldChg chg="del">
        <pc:chgData name="Santiago Martín Cañizares" userId="5358267b886ddc8c" providerId="LiveId" clId="{A4CA49C3-5FB1-49F0-B1AD-8857EAD4DC9D}" dt="2023-05-30T23:27:24.644" v="1176" actId="47"/>
        <pc:sldMkLst>
          <pc:docMk/>
          <pc:sldMk cId="460701709" sldId="367"/>
        </pc:sldMkLst>
      </pc:sldChg>
      <pc:sldChg chg="del">
        <pc:chgData name="Santiago Martín Cañizares" userId="5358267b886ddc8c" providerId="LiveId" clId="{A4CA49C3-5FB1-49F0-B1AD-8857EAD4DC9D}" dt="2023-05-30T23:27:24.644" v="1176" actId="47"/>
        <pc:sldMkLst>
          <pc:docMk/>
          <pc:sldMk cId="267786806" sldId="368"/>
        </pc:sldMkLst>
      </pc:sldChg>
      <pc:sldChg chg="del">
        <pc:chgData name="Santiago Martín Cañizares" userId="5358267b886ddc8c" providerId="LiveId" clId="{A4CA49C3-5FB1-49F0-B1AD-8857EAD4DC9D}" dt="2023-05-30T23:27:24.644" v="1176" actId="47"/>
        <pc:sldMkLst>
          <pc:docMk/>
          <pc:sldMk cId="1635786080" sldId="369"/>
        </pc:sldMkLst>
      </pc:sldChg>
      <pc:sldChg chg="del">
        <pc:chgData name="Santiago Martín Cañizares" userId="5358267b886ddc8c" providerId="LiveId" clId="{A4CA49C3-5FB1-49F0-B1AD-8857EAD4DC9D}" dt="2023-05-30T23:27:24.644" v="1176" actId="47"/>
        <pc:sldMkLst>
          <pc:docMk/>
          <pc:sldMk cId="1141338598" sldId="370"/>
        </pc:sldMkLst>
      </pc:sldChg>
      <pc:sldChg chg="del">
        <pc:chgData name="Santiago Martín Cañizares" userId="5358267b886ddc8c" providerId="LiveId" clId="{A4CA49C3-5FB1-49F0-B1AD-8857EAD4DC9D}" dt="2023-05-30T23:27:24.644" v="1176" actId="47"/>
        <pc:sldMkLst>
          <pc:docMk/>
          <pc:sldMk cId="4033149177" sldId="371"/>
        </pc:sldMkLst>
      </pc:sldChg>
      <pc:sldChg chg="del">
        <pc:chgData name="Santiago Martín Cañizares" userId="5358267b886ddc8c" providerId="LiveId" clId="{A4CA49C3-5FB1-49F0-B1AD-8857EAD4DC9D}" dt="2023-05-30T23:27:24.644" v="1176" actId="47"/>
        <pc:sldMkLst>
          <pc:docMk/>
          <pc:sldMk cId="2308136828" sldId="372"/>
        </pc:sldMkLst>
      </pc:sldChg>
      <pc:sldChg chg="del">
        <pc:chgData name="Santiago Martín Cañizares" userId="5358267b886ddc8c" providerId="LiveId" clId="{A4CA49C3-5FB1-49F0-B1AD-8857EAD4DC9D}" dt="2023-05-30T23:27:24.644" v="1176" actId="47"/>
        <pc:sldMkLst>
          <pc:docMk/>
          <pc:sldMk cId="1844075150" sldId="373"/>
        </pc:sldMkLst>
      </pc:sldChg>
      <pc:sldChg chg="del">
        <pc:chgData name="Santiago Martín Cañizares" userId="5358267b886ddc8c" providerId="LiveId" clId="{A4CA49C3-5FB1-49F0-B1AD-8857EAD4DC9D}" dt="2023-05-30T23:27:24.644" v="1176" actId="47"/>
        <pc:sldMkLst>
          <pc:docMk/>
          <pc:sldMk cId="245092387" sldId="374"/>
        </pc:sldMkLst>
      </pc:sldChg>
      <pc:sldChg chg="del">
        <pc:chgData name="Santiago Martín Cañizares" userId="5358267b886ddc8c" providerId="LiveId" clId="{A4CA49C3-5FB1-49F0-B1AD-8857EAD4DC9D}" dt="2023-05-30T23:27:24.644" v="1176" actId="47"/>
        <pc:sldMkLst>
          <pc:docMk/>
          <pc:sldMk cId="577344344" sldId="375"/>
        </pc:sldMkLst>
      </pc:sldChg>
      <pc:sldChg chg="modSp mod">
        <pc:chgData name="Santiago Martín Cañizares" userId="5358267b886ddc8c" providerId="LiveId" clId="{A4CA49C3-5FB1-49F0-B1AD-8857EAD4DC9D}" dt="2023-05-30T23:51:12.516" v="1714" actId="27636"/>
        <pc:sldMkLst>
          <pc:docMk/>
          <pc:sldMk cId="3880839672" sldId="376"/>
        </pc:sldMkLst>
        <pc:spChg chg="mod">
          <ac:chgData name="Santiago Martín Cañizares" userId="5358267b886ddc8c" providerId="LiveId" clId="{A4CA49C3-5FB1-49F0-B1AD-8857EAD4DC9D}" dt="2023-05-30T23:51:12.516" v="1714" actId="27636"/>
          <ac:spMkLst>
            <pc:docMk/>
            <pc:sldMk cId="3880839672" sldId="376"/>
            <ac:spMk id="7" creationId="{4467DE99-218B-43E0-4404-4A5F0FAE6936}"/>
          </ac:spMkLst>
        </pc:spChg>
      </pc:sldChg>
      <pc:sldChg chg="add del">
        <pc:chgData name="Santiago Martín Cañizares" userId="5358267b886ddc8c" providerId="LiveId" clId="{A4CA49C3-5FB1-49F0-B1AD-8857EAD4DC9D}" dt="2023-05-30T23:02:17.616" v="241" actId="47"/>
        <pc:sldMkLst>
          <pc:docMk/>
          <pc:sldMk cId="488053176" sldId="377"/>
        </pc:sldMkLst>
      </pc:sldChg>
      <pc:sldChg chg="modSp add mod ord">
        <pc:chgData name="Santiago Martín Cañizares" userId="5358267b886ddc8c" providerId="LiveId" clId="{A4CA49C3-5FB1-49F0-B1AD-8857EAD4DC9D}" dt="2023-05-30T23:10:58.586" v="845" actId="20577"/>
        <pc:sldMkLst>
          <pc:docMk/>
          <pc:sldMk cId="3604732960" sldId="377"/>
        </pc:sldMkLst>
        <pc:spChg chg="mod">
          <ac:chgData name="Santiago Martín Cañizares" userId="5358267b886ddc8c" providerId="LiveId" clId="{A4CA49C3-5FB1-49F0-B1AD-8857EAD4DC9D}" dt="2023-05-30T23:08:34.924" v="650" actId="20577"/>
          <ac:spMkLst>
            <pc:docMk/>
            <pc:sldMk cId="3604732960" sldId="377"/>
            <ac:spMk id="3" creationId="{74F6CED8-7F20-5AB0-C840-4052D27CBA66}"/>
          </ac:spMkLst>
        </pc:spChg>
        <pc:spChg chg="mod">
          <ac:chgData name="Santiago Martín Cañizares" userId="5358267b886ddc8c" providerId="LiveId" clId="{A4CA49C3-5FB1-49F0-B1AD-8857EAD4DC9D}" dt="2023-05-30T23:10:58.586" v="845" actId="20577"/>
          <ac:spMkLst>
            <pc:docMk/>
            <pc:sldMk cId="3604732960" sldId="377"/>
            <ac:spMk id="5" creationId="{7945243C-5AF5-4D52-9E4B-B9841E1C5541}"/>
          </ac:spMkLst>
        </pc:spChg>
      </pc:sldChg>
      <pc:sldChg chg="modSp del mod">
        <pc:chgData name="Santiago Martín Cañizares" userId="5358267b886ddc8c" providerId="LiveId" clId="{A4CA49C3-5FB1-49F0-B1AD-8857EAD4DC9D}" dt="2023-05-30T23:27:16.719" v="1175" actId="47"/>
        <pc:sldMkLst>
          <pc:docMk/>
          <pc:sldMk cId="0" sldId="378"/>
        </pc:sldMkLst>
        <pc:spChg chg="mod">
          <ac:chgData name="Santiago Martín Cañizares" userId="5358267b886ddc8c" providerId="LiveId" clId="{A4CA49C3-5FB1-49F0-B1AD-8857EAD4DC9D}" dt="2023-05-30T23:14:45.201" v="956" actId="27636"/>
          <ac:spMkLst>
            <pc:docMk/>
            <pc:sldMk cId="0" sldId="378"/>
            <ac:spMk id="113" creationId="{00000000-0000-0000-0000-000000000000}"/>
          </ac:spMkLst>
        </pc:spChg>
        <pc:spChg chg="mod">
          <ac:chgData name="Santiago Martín Cañizares" userId="5358267b886ddc8c" providerId="LiveId" clId="{A4CA49C3-5FB1-49F0-B1AD-8857EAD4DC9D}" dt="2023-05-30T23:14:45.185" v="954" actId="27636"/>
          <ac:spMkLst>
            <pc:docMk/>
            <pc:sldMk cId="0" sldId="378"/>
            <ac:spMk id="114" creationId="{00000000-0000-0000-0000-000000000000}"/>
          </ac:spMkLst>
        </pc:spChg>
        <pc:spChg chg="mod">
          <ac:chgData name="Santiago Martín Cañizares" userId="5358267b886ddc8c" providerId="LiveId" clId="{A4CA49C3-5FB1-49F0-B1AD-8857EAD4DC9D}" dt="2023-05-30T23:14:45.201" v="955" actId="27636"/>
          <ac:spMkLst>
            <pc:docMk/>
            <pc:sldMk cId="0" sldId="378"/>
            <ac:spMk id="115" creationId="{00000000-0000-0000-0000-000000000000}"/>
          </ac:spMkLst>
        </pc:spChg>
      </pc:sldChg>
      <pc:sldChg chg="addSp delSp modSp add mod">
        <pc:chgData name="Santiago Martín Cañizares" userId="5358267b886ddc8c" providerId="LiveId" clId="{A4CA49C3-5FB1-49F0-B1AD-8857EAD4DC9D}" dt="2023-05-30T23:18:47.922" v="1011" actId="255"/>
        <pc:sldMkLst>
          <pc:docMk/>
          <pc:sldMk cId="450279833" sldId="379"/>
        </pc:sldMkLst>
        <pc:spChg chg="mod">
          <ac:chgData name="Santiago Martín Cañizares" userId="5358267b886ddc8c" providerId="LiveId" clId="{A4CA49C3-5FB1-49F0-B1AD-8857EAD4DC9D}" dt="2023-05-30T23:15:54.814" v="982" actId="20577"/>
          <ac:spMkLst>
            <pc:docMk/>
            <pc:sldMk cId="450279833" sldId="379"/>
            <ac:spMk id="3" creationId="{74F6CED8-7F20-5AB0-C840-4052D27CBA66}"/>
          </ac:spMkLst>
        </pc:spChg>
        <pc:spChg chg="add mod">
          <ac:chgData name="Santiago Martín Cañizares" userId="5358267b886ddc8c" providerId="LiveId" clId="{A4CA49C3-5FB1-49F0-B1AD-8857EAD4DC9D}" dt="2023-05-30T23:18:47.922" v="1011" actId="255"/>
          <ac:spMkLst>
            <pc:docMk/>
            <pc:sldMk cId="450279833" sldId="379"/>
            <ac:spMk id="4" creationId="{A3A3D2BC-8BF2-9847-9EA5-47CA005BF83F}"/>
          </ac:spMkLst>
        </pc:spChg>
        <pc:spChg chg="add mod">
          <ac:chgData name="Santiago Martín Cañizares" userId="5358267b886ddc8c" providerId="LiveId" clId="{A4CA49C3-5FB1-49F0-B1AD-8857EAD4DC9D}" dt="2023-05-30T23:18:47.922" v="1011" actId="255"/>
          <ac:spMkLst>
            <pc:docMk/>
            <pc:sldMk cId="450279833" sldId="379"/>
            <ac:spMk id="5" creationId="{22A0817D-9925-A3F1-3516-67357F80F0FB}"/>
          </ac:spMkLst>
        </pc:spChg>
        <pc:spChg chg="del">
          <ac:chgData name="Santiago Martín Cañizares" userId="5358267b886ddc8c" providerId="LiveId" clId="{A4CA49C3-5FB1-49F0-B1AD-8857EAD4DC9D}" dt="2023-05-30T23:16:11.349" v="986" actId="478"/>
          <ac:spMkLst>
            <pc:docMk/>
            <pc:sldMk cId="450279833" sldId="379"/>
            <ac:spMk id="7" creationId="{63988FA6-C5A2-CAF2-A529-56CE9C2F415F}"/>
          </ac:spMkLst>
        </pc:spChg>
        <pc:spChg chg="del">
          <ac:chgData name="Santiago Martín Cañizares" userId="5358267b886ddc8c" providerId="LiveId" clId="{A4CA49C3-5FB1-49F0-B1AD-8857EAD4DC9D}" dt="2023-05-30T23:16:13.950" v="987" actId="478"/>
          <ac:spMkLst>
            <pc:docMk/>
            <pc:sldMk cId="450279833" sldId="379"/>
            <ac:spMk id="8" creationId="{A5BED57E-5F20-F2BB-08A8-93D9F6E18B1C}"/>
          </ac:spMkLst>
        </pc:spChg>
      </pc:sldChg>
      <pc:sldChg chg="addSp delSp modSp add mod">
        <pc:chgData name="Santiago Martín Cañizares" userId="5358267b886ddc8c" providerId="LiveId" clId="{A4CA49C3-5FB1-49F0-B1AD-8857EAD4DC9D}" dt="2023-05-30T23:24:45.731" v="1140"/>
        <pc:sldMkLst>
          <pc:docMk/>
          <pc:sldMk cId="1375869368" sldId="380"/>
        </pc:sldMkLst>
        <pc:spChg chg="mod">
          <ac:chgData name="Santiago Martín Cañizares" userId="5358267b886ddc8c" providerId="LiveId" clId="{A4CA49C3-5FB1-49F0-B1AD-8857EAD4DC9D}" dt="2023-05-30T23:20:45.191" v="1058" actId="20577"/>
          <ac:spMkLst>
            <pc:docMk/>
            <pc:sldMk cId="1375869368" sldId="380"/>
            <ac:spMk id="3" creationId="{74F6CED8-7F20-5AB0-C840-4052D27CBA66}"/>
          </ac:spMkLst>
        </pc:spChg>
        <pc:spChg chg="del">
          <ac:chgData name="Santiago Martín Cañizares" userId="5358267b886ddc8c" providerId="LiveId" clId="{A4CA49C3-5FB1-49F0-B1AD-8857EAD4DC9D}" dt="2023-05-30T23:19:09.970" v="1014" actId="478"/>
          <ac:spMkLst>
            <pc:docMk/>
            <pc:sldMk cId="1375869368" sldId="380"/>
            <ac:spMk id="4" creationId="{A3A3D2BC-8BF2-9847-9EA5-47CA005BF83F}"/>
          </ac:spMkLst>
        </pc:spChg>
        <pc:spChg chg="del">
          <ac:chgData name="Santiago Martín Cañizares" userId="5358267b886ddc8c" providerId="LiveId" clId="{A4CA49C3-5FB1-49F0-B1AD-8857EAD4DC9D}" dt="2023-05-30T23:19:09.970" v="1014" actId="478"/>
          <ac:spMkLst>
            <pc:docMk/>
            <pc:sldMk cId="1375869368" sldId="380"/>
            <ac:spMk id="5" creationId="{22A0817D-9925-A3F1-3516-67357F80F0FB}"/>
          </ac:spMkLst>
        </pc:spChg>
        <pc:spChg chg="add mod">
          <ac:chgData name="Santiago Martín Cañizares" userId="5358267b886ddc8c" providerId="LiveId" clId="{A4CA49C3-5FB1-49F0-B1AD-8857EAD4DC9D}" dt="2023-05-30T23:20:23.701" v="1033" actId="255"/>
          <ac:spMkLst>
            <pc:docMk/>
            <pc:sldMk cId="1375869368" sldId="380"/>
            <ac:spMk id="6" creationId="{18F04B5A-1536-1E4D-27C6-BE51F9266B63}"/>
          </ac:spMkLst>
        </pc:spChg>
        <pc:spChg chg="add mod">
          <ac:chgData name="Santiago Martín Cañizares" userId="5358267b886ddc8c" providerId="LiveId" clId="{A4CA49C3-5FB1-49F0-B1AD-8857EAD4DC9D}" dt="2023-05-30T23:20:23.701" v="1033" actId="255"/>
          <ac:spMkLst>
            <pc:docMk/>
            <pc:sldMk cId="1375869368" sldId="380"/>
            <ac:spMk id="7" creationId="{4766A611-C9CB-37A0-DA50-6039BF9A6576}"/>
          </ac:spMkLst>
        </pc:spChg>
        <pc:spChg chg="add del mod">
          <ac:chgData name="Santiago Martín Cañizares" userId="5358267b886ddc8c" providerId="LiveId" clId="{A4CA49C3-5FB1-49F0-B1AD-8857EAD4DC9D}" dt="2023-05-30T23:19:41.440" v="1023" actId="478"/>
          <ac:spMkLst>
            <pc:docMk/>
            <pc:sldMk cId="1375869368" sldId="380"/>
            <ac:spMk id="9" creationId="{5FBAAF54-940E-FBE1-A4F8-3AC12D3A2714}"/>
          </ac:spMkLst>
        </pc:spChg>
        <pc:picChg chg="del mod">
          <ac:chgData name="Santiago Martín Cañizares" userId="5358267b886ddc8c" providerId="LiveId" clId="{A4CA49C3-5FB1-49F0-B1AD-8857EAD4DC9D}" dt="2023-05-30T23:19:36.917" v="1022" actId="478"/>
          <ac:picMkLst>
            <pc:docMk/>
            <pc:sldMk cId="1375869368" sldId="380"/>
            <ac:picMk id="10" creationId="{C71CC5FE-FC28-59EA-1A48-0805281A14A3}"/>
          </ac:picMkLst>
        </pc:picChg>
        <pc:picChg chg="add mod">
          <ac:chgData name="Santiago Martín Cañizares" userId="5358267b886ddc8c" providerId="LiveId" clId="{A4CA49C3-5FB1-49F0-B1AD-8857EAD4DC9D}" dt="2023-05-30T23:24:45.731" v="1140"/>
          <ac:picMkLst>
            <pc:docMk/>
            <pc:sldMk cId="1375869368" sldId="380"/>
            <ac:picMk id="11" creationId="{8F4B64A2-1A0E-D86A-CDE1-AA5326865974}"/>
          </ac:picMkLst>
        </pc:picChg>
      </pc:sldChg>
      <pc:sldChg chg="new del">
        <pc:chgData name="Santiago Martín Cañizares" userId="5358267b886ddc8c" providerId="LiveId" clId="{A4CA49C3-5FB1-49F0-B1AD-8857EAD4DC9D}" dt="2023-05-30T23:21:28.335" v="1062" actId="680"/>
        <pc:sldMkLst>
          <pc:docMk/>
          <pc:sldMk cId="2956246350" sldId="381"/>
        </pc:sldMkLst>
      </pc:sldChg>
      <pc:sldChg chg="addSp delSp modSp add mod">
        <pc:chgData name="Santiago Martín Cañizares" userId="5358267b886ddc8c" providerId="LiveId" clId="{A4CA49C3-5FB1-49F0-B1AD-8857EAD4DC9D}" dt="2023-05-30T23:24:49.238" v="1141"/>
        <pc:sldMkLst>
          <pc:docMk/>
          <pc:sldMk cId="4046610550" sldId="381"/>
        </pc:sldMkLst>
        <pc:spChg chg="add mod">
          <ac:chgData name="Santiago Martín Cañizares" userId="5358267b886ddc8c" providerId="LiveId" clId="{A4CA49C3-5FB1-49F0-B1AD-8857EAD4DC9D}" dt="2023-05-30T23:22:10.176" v="1073" actId="14100"/>
          <ac:spMkLst>
            <pc:docMk/>
            <pc:sldMk cId="4046610550" sldId="381"/>
            <ac:spMk id="4" creationId="{41EC7121-CE0D-0A8D-E68C-7F1EB5303596}"/>
          </ac:spMkLst>
        </pc:spChg>
        <pc:spChg chg="add mod">
          <ac:chgData name="Santiago Martín Cañizares" userId="5358267b886ddc8c" providerId="LiveId" clId="{A4CA49C3-5FB1-49F0-B1AD-8857EAD4DC9D}" dt="2023-05-30T23:22:10.176" v="1073" actId="14100"/>
          <ac:spMkLst>
            <pc:docMk/>
            <pc:sldMk cId="4046610550" sldId="381"/>
            <ac:spMk id="5" creationId="{552E07A9-790A-4D3A-AB77-0009B375ADA5}"/>
          </ac:spMkLst>
        </pc:spChg>
        <pc:spChg chg="del">
          <ac:chgData name="Santiago Martín Cañizares" userId="5358267b886ddc8c" providerId="LiveId" clId="{A4CA49C3-5FB1-49F0-B1AD-8857EAD4DC9D}" dt="2023-05-30T23:21:54.286" v="1068" actId="478"/>
          <ac:spMkLst>
            <pc:docMk/>
            <pc:sldMk cId="4046610550" sldId="381"/>
            <ac:spMk id="6" creationId="{18F04B5A-1536-1E4D-27C6-BE51F9266B63}"/>
          </ac:spMkLst>
        </pc:spChg>
        <pc:spChg chg="del">
          <ac:chgData name="Santiago Martín Cañizares" userId="5358267b886ddc8c" providerId="LiveId" clId="{A4CA49C3-5FB1-49F0-B1AD-8857EAD4DC9D}" dt="2023-05-30T23:21:54.286" v="1068" actId="478"/>
          <ac:spMkLst>
            <pc:docMk/>
            <pc:sldMk cId="4046610550" sldId="381"/>
            <ac:spMk id="7" creationId="{4766A611-C9CB-37A0-DA50-6039BF9A6576}"/>
          </ac:spMkLst>
        </pc:spChg>
        <pc:picChg chg="add mod">
          <ac:chgData name="Santiago Martín Cañizares" userId="5358267b886ddc8c" providerId="LiveId" clId="{A4CA49C3-5FB1-49F0-B1AD-8857EAD4DC9D}" dt="2023-05-30T23:24:49.238" v="1141"/>
          <ac:picMkLst>
            <pc:docMk/>
            <pc:sldMk cId="4046610550" sldId="381"/>
            <ac:picMk id="8" creationId="{1EA23334-3AA4-7416-28DD-89402B60782A}"/>
          </ac:picMkLst>
        </pc:picChg>
      </pc:sldChg>
      <pc:sldChg chg="addSp delSp modSp add mod">
        <pc:chgData name="Santiago Martín Cañizares" userId="5358267b886ddc8c" providerId="LiveId" clId="{A4CA49C3-5FB1-49F0-B1AD-8857EAD4DC9D}" dt="2023-05-30T23:24:51.698" v="1142"/>
        <pc:sldMkLst>
          <pc:docMk/>
          <pc:sldMk cId="393503286" sldId="382"/>
        </pc:sldMkLst>
        <pc:spChg chg="del">
          <ac:chgData name="Santiago Martín Cañizares" userId="5358267b886ddc8c" providerId="LiveId" clId="{A4CA49C3-5FB1-49F0-B1AD-8857EAD4DC9D}" dt="2023-05-30T23:22:32.267" v="1076" actId="478"/>
          <ac:spMkLst>
            <pc:docMk/>
            <pc:sldMk cId="393503286" sldId="382"/>
            <ac:spMk id="4" creationId="{41EC7121-CE0D-0A8D-E68C-7F1EB5303596}"/>
          </ac:spMkLst>
        </pc:spChg>
        <pc:spChg chg="del">
          <ac:chgData name="Santiago Martín Cañizares" userId="5358267b886ddc8c" providerId="LiveId" clId="{A4CA49C3-5FB1-49F0-B1AD-8857EAD4DC9D}" dt="2023-05-30T23:22:32.267" v="1076" actId="478"/>
          <ac:spMkLst>
            <pc:docMk/>
            <pc:sldMk cId="393503286" sldId="382"/>
            <ac:spMk id="5" creationId="{552E07A9-790A-4D3A-AB77-0009B375ADA5}"/>
          </ac:spMkLst>
        </pc:spChg>
        <pc:spChg chg="add mod">
          <ac:chgData name="Santiago Martín Cañizares" userId="5358267b886ddc8c" providerId="LiveId" clId="{A4CA49C3-5FB1-49F0-B1AD-8857EAD4DC9D}" dt="2023-05-30T23:22:44.954" v="1083" actId="2711"/>
          <ac:spMkLst>
            <pc:docMk/>
            <pc:sldMk cId="393503286" sldId="382"/>
            <ac:spMk id="6" creationId="{63F9C52B-125F-B2A7-CF41-F143FEFE7E9E}"/>
          </ac:spMkLst>
        </pc:spChg>
        <pc:spChg chg="add mod">
          <ac:chgData name="Santiago Martín Cañizares" userId="5358267b886ddc8c" providerId="LiveId" clId="{A4CA49C3-5FB1-49F0-B1AD-8857EAD4DC9D}" dt="2023-05-30T23:22:44.954" v="1083" actId="2711"/>
          <ac:spMkLst>
            <pc:docMk/>
            <pc:sldMk cId="393503286" sldId="382"/>
            <ac:spMk id="7" creationId="{0FFD8289-728F-ED45-8AE9-127661B97645}"/>
          </ac:spMkLst>
        </pc:spChg>
        <pc:picChg chg="add mod">
          <ac:chgData name="Santiago Martín Cañizares" userId="5358267b886ddc8c" providerId="LiveId" clId="{A4CA49C3-5FB1-49F0-B1AD-8857EAD4DC9D}" dt="2023-05-30T23:24:51.698" v="1142"/>
          <ac:picMkLst>
            <pc:docMk/>
            <pc:sldMk cId="393503286" sldId="382"/>
            <ac:picMk id="8" creationId="{AEEAEE15-738C-053C-180A-C86D74D2CAE3}"/>
          </ac:picMkLst>
        </pc:picChg>
      </pc:sldChg>
      <pc:sldChg chg="addSp delSp modSp add mod">
        <pc:chgData name="Santiago Martín Cañizares" userId="5358267b886ddc8c" providerId="LiveId" clId="{A4CA49C3-5FB1-49F0-B1AD-8857EAD4DC9D}" dt="2023-05-30T23:24:54.820" v="1143"/>
        <pc:sldMkLst>
          <pc:docMk/>
          <pc:sldMk cId="2781263997" sldId="383"/>
        </pc:sldMkLst>
        <pc:spChg chg="mod">
          <ac:chgData name="Santiago Martín Cañizares" userId="5358267b886ddc8c" providerId="LiveId" clId="{A4CA49C3-5FB1-49F0-B1AD-8857EAD4DC9D}" dt="2023-05-30T23:23:20.919" v="1106" actId="20577"/>
          <ac:spMkLst>
            <pc:docMk/>
            <pc:sldMk cId="2781263997" sldId="383"/>
            <ac:spMk id="3" creationId="{74F6CED8-7F20-5AB0-C840-4052D27CBA66}"/>
          </ac:spMkLst>
        </pc:spChg>
        <pc:spChg chg="add mod">
          <ac:chgData name="Santiago Martín Cañizares" userId="5358267b886ddc8c" providerId="LiveId" clId="{A4CA49C3-5FB1-49F0-B1AD-8857EAD4DC9D}" dt="2023-05-30T23:23:57.994" v="1110" actId="255"/>
          <ac:spMkLst>
            <pc:docMk/>
            <pc:sldMk cId="2781263997" sldId="383"/>
            <ac:spMk id="4" creationId="{D0C15322-35BE-D5C4-5FF3-3D3A507349AD}"/>
          </ac:spMkLst>
        </pc:spChg>
        <pc:spChg chg="add mod">
          <ac:chgData name="Santiago Martín Cañizares" userId="5358267b886ddc8c" providerId="LiveId" clId="{A4CA49C3-5FB1-49F0-B1AD-8857EAD4DC9D}" dt="2023-05-30T23:23:57.994" v="1110" actId="255"/>
          <ac:spMkLst>
            <pc:docMk/>
            <pc:sldMk cId="2781263997" sldId="383"/>
            <ac:spMk id="5" creationId="{910B3C8A-BBC1-74C2-0A8E-0EBDB4981C0B}"/>
          </ac:spMkLst>
        </pc:spChg>
        <pc:spChg chg="del">
          <ac:chgData name="Santiago Martín Cañizares" userId="5358267b886ddc8c" providerId="LiveId" clId="{A4CA49C3-5FB1-49F0-B1AD-8857EAD4DC9D}" dt="2023-05-30T23:23:34.774" v="1107" actId="478"/>
          <ac:spMkLst>
            <pc:docMk/>
            <pc:sldMk cId="2781263997" sldId="383"/>
            <ac:spMk id="6" creationId="{63F9C52B-125F-B2A7-CF41-F143FEFE7E9E}"/>
          </ac:spMkLst>
        </pc:spChg>
        <pc:spChg chg="del">
          <ac:chgData name="Santiago Martín Cañizares" userId="5358267b886ddc8c" providerId="LiveId" clId="{A4CA49C3-5FB1-49F0-B1AD-8857EAD4DC9D}" dt="2023-05-30T23:23:34.774" v="1107" actId="478"/>
          <ac:spMkLst>
            <pc:docMk/>
            <pc:sldMk cId="2781263997" sldId="383"/>
            <ac:spMk id="7" creationId="{0FFD8289-728F-ED45-8AE9-127661B97645}"/>
          </ac:spMkLst>
        </pc:spChg>
        <pc:picChg chg="add mod">
          <ac:chgData name="Santiago Martín Cañizares" userId="5358267b886ddc8c" providerId="LiveId" clId="{A4CA49C3-5FB1-49F0-B1AD-8857EAD4DC9D}" dt="2023-05-30T23:24:54.820" v="1143"/>
          <ac:picMkLst>
            <pc:docMk/>
            <pc:sldMk cId="2781263997" sldId="383"/>
            <ac:picMk id="8" creationId="{D8D10ED8-7183-356B-D922-824A9C678833}"/>
          </ac:picMkLst>
        </pc:picChg>
      </pc:sldChg>
      <pc:sldChg chg="addSp delSp modSp add mod">
        <pc:chgData name="Santiago Martín Cañizares" userId="5358267b886ddc8c" providerId="LiveId" clId="{A4CA49C3-5FB1-49F0-B1AD-8857EAD4DC9D}" dt="2023-05-30T23:26:57.294" v="1172" actId="14100"/>
        <pc:sldMkLst>
          <pc:docMk/>
          <pc:sldMk cId="2284873268" sldId="384"/>
        </pc:sldMkLst>
        <pc:spChg chg="mod">
          <ac:chgData name="Santiago Martín Cañizares" userId="5358267b886ddc8c" providerId="LiveId" clId="{A4CA49C3-5FB1-49F0-B1AD-8857EAD4DC9D}" dt="2023-05-30T23:24:29.649" v="1139" actId="20577"/>
          <ac:spMkLst>
            <pc:docMk/>
            <pc:sldMk cId="2284873268" sldId="384"/>
            <ac:spMk id="3" creationId="{74F6CED8-7F20-5AB0-C840-4052D27CBA66}"/>
          </ac:spMkLst>
        </pc:spChg>
        <pc:spChg chg="del">
          <ac:chgData name="Santiago Martín Cañizares" userId="5358267b886ddc8c" providerId="LiveId" clId="{A4CA49C3-5FB1-49F0-B1AD-8857EAD4DC9D}" dt="2023-05-30T23:25:13.612" v="1147" actId="478"/>
          <ac:spMkLst>
            <pc:docMk/>
            <pc:sldMk cId="2284873268" sldId="384"/>
            <ac:spMk id="4" creationId="{D0C15322-35BE-D5C4-5FF3-3D3A507349AD}"/>
          </ac:spMkLst>
        </pc:spChg>
        <pc:spChg chg="del">
          <ac:chgData name="Santiago Martín Cañizares" userId="5358267b886ddc8c" providerId="LiveId" clId="{A4CA49C3-5FB1-49F0-B1AD-8857EAD4DC9D}" dt="2023-05-30T23:25:04.966" v="1145" actId="478"/>
          <ac:spMkLst>
            <pc:docMk/>
            <pc:sldMk cId="2284873268" sldId="384"/>
            <ac:spMk id="5" creationId="{910B3C8A-BBC1-74C2-0A8E-0EBDB4981C0B}"/>
          </ac:spMkLst>
        </pc:spChg>
        <pc:spChg chg="add del mod">
          <ac:chgData name="Santiago Martín Cañizares" userId="5358267b886ddc8c" providerId="LiveId" clId="{A4CA49C3-5FB1-49F0-B1AD-8857EAD4DC9D}" dt="2023-05-30T23:25:08.919" v="1146" actId="478"/>
          <ac:spMkLst>
            <pc:docMk/>
            <pc:sldMk cId="2284873268" sldId="384"/>
            <ac:spMk id="8" creationId="{EA67E65A-F9C7-4F61-B896-D01449ECF644}"/>
          </ac:spMkLst>
        </pc:spChg>
        <pc:spChg chg="add mod">
          <ac:chgData name="Santiago Martín Cañizares" userId="5358267b886ddc8c" providerId="LiveId" clId="{A4CA49C3-5FB1-49F0-B1AD-8857EAD4DC9D}" dt="2023-05-30T23:26:57.294" v="1172" actId="14100"/>
          <ac:spMkLst>
            <pc:docMk/>
            <pc:sldMk cId="2284873268" sldId="384"/>
            <ac:spMk id="10" creationId="{16E54E23-B64D-B4E5-FDB5-A8966BD7F98D}"/>
          </ac:spMkLst>
        </pc:spChg>
        <pc:spChg chg="add del mod">
          <ac:chgData name="Santiago Martín Cañizares" userId="5358267b886ddc8c" providerId="LiveId" clId="{A4CA49C3-5FB1-49F0-B1AD-8857EAD4DC9D}" dt="2023-05-30T23:25:52.999" v="1157" actId="478"/>
          <ac:spMkLst>
            <pc:docMk/>
            <pc:sldMk cId="2284873268" sldId="384"/>
            <ac:spMk id="11" creationId="{2CD284A8-7A89-7381-CCA3-44581F002EA2}"/>
          </ac:spMkLst>
        </pc:spChg>
        <pc:picChg chg="add del mod">
          <ac:chgData name="Santiago Martín Cañizares" userId="5358267b886ddc8c" providerId="LiveId" clId="{A4CA49C3-5FB1-49F0-B1AD-8857EAD4DC9D}" dt="2023-05-30T23:25:04.966" v="1145" actId="478"/>
          <ac:picMkLst>
            <pc:docMk/>
            <pc:sldMk cId="2284873268" sldId="384"/>
            <ac:picMk id="6" creationId="{15A7F052-F16F-DAB8-FBF1-F0B7265C8DB1}"/>
          </ac:picMkLst>
        </pc:picChg>
        <pc:picChg chg="add mod">
          <ac:chgData name="Santiago Martín Cañizares" userId="5358267b886ddc8c" providerId="LiveId" clId="{A4CA49C3-5FB1-49F0-B1AD-8857EAD4DC9D}" dt="2023-05-30T23:25:14.974" v="1148"/>
          <ac:picMkLst>
            <pc:docMk/>
            <pc:sldMk cId="2284873268" sldId="384"/>
            <ac:picMk id="9" creationId="{6B63A01C-9B69-F184-1B92-FEA0ED4AA2C8}"/>
          </ac:picMkLst>
        </pc:picChg>
      </pc:sldChg>
      <pc:sldChg chg="delSp modSp add mod">
        <pc:chgData name="Santiago Martín Cañizares" userId="5358267b886ddc8c" providerId="LiveId" clId="{A4CA49C3-5FB1-49F0-B1AD-8857EAD4DC9D}" dt="2023-05-30T23:27:10.038" v="1174" actId="113"/>
        <pc:sldMkLst>
          <pc:docMk/>
          <pc:sldMk cId="3852266065" sldId="385"/>
        </pc:sldMkLst>
        <pc:spChg chg="del">
          <ac:chgData name="Santiago Martín Cañizares" userId="5358267b886ddc8c" providerId="LiveId" clId="{A4CA49C3-5FB1-49F0-B1AD-8857EAD4DC9D}" dt="2023-05-30T23:26:41.179" v="1167" actId="478"/>
          <ac:spMkLst>
            <pc:docMk/>
            <pc:sldMk cId="3852266065" sldId="385"/>
            <ac:spMk id="10" creationId="{16E54E23-B64D-B4E5-FDB5-A8966BD7F98D}"/>
          </ac:spMkLst>
        </pc:spChg>
        <pc:spChg chg="mod">
          <ac:chgData name="Santiago Martín Cañizares" userId="5358267b886ddc8c" providerId="LiveId" clId="{A4CA49C3-5FB1-49F0-B1AD-8857EAD4DC9D}" dt="2023-05-30T23:27:10.038" v="1174" actId="113"/>
          <ac:spMkLst>
            <pc:docMk/>
            <pc:sldMk cId="3852266065" sldId="385"/>
            <ac:spMk id="11" creationId="{2CD284A8-7A89-7381-CCA3-44581F002EA2}"/>
          </ac:spMkLst>
        </pc:spChg>
      </pc:sldChg>
      <pc:sldMasterChg chg="delSldLayout">
        <pc:chgData name="Santiago Martín Cañizares" userId="5358267b886ddc8c" providerId="LiveId" clId="{A4CA49C3-5FB1-49F0-B1AD-8857EAD4DC9D}" dt="2023-05-30T23:27:16.719" v="1175" actId="47"/>
        <pc:sldMasterMkLst>
          <pc:docMk/>
          <pc:sldMasterMk cId="3283416525" sldId="2147483648"/>
        </pc:sldMasterMkLst>
        <pc:sldLayoutChg chg="del">
          <pc:chgData name="Santiago Martín Cañizares" userId="5358267b886ddc8c" providerId="LiveId" clId="{A4CA49C3-5FB1-49F0-B1AD-8857EAD4DC9D}" dt="2023-05-30T23:27:16.719" v="1175" actId="47"/>
          <pc:sldLayoutMkLst>
            <pc:docMk/>
            <pc:sldMasterMk cId="3283416525" sldId="2147483648"/>
            <pc:sldLayoutMk cId="4059741066" sldId="2147483660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852441-A479-44F0-A2FB-DE0DF50E9B45}" type="datetimeFigureOut">
              <a:rPr lang="es-ES" smtClean="0"/>
              <a:t>31/05/2023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E043AF-6095-44DB-838C-7B7BB093FD2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55811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29388C-65BC-6A11-25D4-7FE622460B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592342A-1529-0693-776B-B0C9A2BA6E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38657D4-DDBE-5D32-686B-3E54CFF53A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5A93F-30A5-42EF-818D-01476548648F}" type="datetimeFigureOut">
              <a:rPr lang="es-ES" smtClean="0"/>
              <a:t>31/05/2023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1D9F2EC-0BBE-0C6F-2CE5-F0BE0A7AD2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9AA4774-FF98-2DF6-B283-BF41936B9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2D25C-9360-4B42-9DA2-2D3BA19A1FD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922591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32CBA2-692C-96C7-1BCC-31A7FA269E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3A4C49A-E47A-A97C-31C2-E52823AB0F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D574C17-3DC3-9B5F-231E-9C4883DA0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5A93F-30A5-42EF-818D-01476548648F}" type="datetimeFigureOut">
              <a:rPr lang="es-ES" smtClean="0"/>
              <a:t>31/05/2023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0C84DC6-524A-6FE1-527A-2B455EBC8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FDAD8DB-3276-0A06-517B-41DBAF2DF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2D25C-9360-4B42-9DA2-2D3BA19A1FD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020972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8EA003-D129-90F5-D933-4F5B536995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3BE1643-AEA4-F720-15A9-98115DB859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A201F34-B686-D1BD-B8BC-2734519DFF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5A93F-30A5-42EF-818D-01476548648F}" type="datetimeFigureOut">
              <a:rPr lang="es-ES" smtClean="0"/>
              <a:t>31/05/2023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635900B-7FEB-49D8-C837-E971AE042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E4C612E-93DA-FC27-A413-81673FBA78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2D25C-9360-4B42-9DA2-2D3BA19A1FD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64220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44C036-BB93-1ED3-7477-2E0B88BA59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89C3D5C-23DE-9A3C-8BC3-D3308E1AA6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D960587-878A-FE99-91B4-9D082F9D62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C0FF22E-643C-0F7E-8063-A496EE1FA6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5A93F-30A5-42EF-818D-01476548648F}" type="datetimeFigureOut">
              <a:rPr lang="es-ES" smtClean="0"/>
              <a:t>31/05/2023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F45CFAF-FB20-3561-75B5-6822C9362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4F5B529-B03A-4126-0EB6-1A7C041AE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2D25C-9360-4B42-9DA2-2D3BA19A1FD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328770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147D35-AD06-CD03-7AD6-B1B0D3AF09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E0FA2AD-DD39-146C-822A-BBAAF1723E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9E48330-07C0-F86B-6169-52EF533DCB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DB01370B-A628-4637-446D-10D1642D65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3B15559-226F-6886-2927-F11C7633AA4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27B26BC1-5CDE-A21E-2D36-9C9371BA4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5A93F-30A5-42EF-818D-01476548648F}" type="datetimeFigureOut">
              <a:rPr lang="es-ES" smtClean="0"/>
              <a:t>31/05/2023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E99D5CC9-37B8-3804-97DE-636D91045C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E2886B2-4CDF-52DF-E7C2-C1FABE428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2D25C-9360-4B42-9DA2-2D3BA19A1FD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892895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C36168-D2CA-F86F-E89C-B34E12D268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FB85EF9-3B94-AAD3-D048-745DFB82E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5A93F-30A5-42EF-818D-01476548648F}" type="datetimeFigureOut">
              <a:rPr lang="es-ES" smtClean="0"/>
              <a:t>31/05/2023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57FBFAC-E467-8CCC-7114-6893AFB8BA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A3DDD30-EEEA-7535-B64E-3869DC2A4E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2D25C-9360-4B42-9DA2-2D3BA19A1FD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888756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508E0CEB-6CE3-A270-4C28-6F0EBF2E3A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5A93F-30A5-42EF-818D-01476548648F}" type="datetimeFigureOut">
              <a:rPr lang="es-ES" smtClean="0"/>
              <a:t>31/05/2023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9FF865A-4128-55A3-EBF0-CB6135FE9E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58DC904-7835-B2D1-8483-3A689DC157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2D25C-9360-4B42-9DA2-2D3BA19A1FD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847084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D8BC61-0A9C-CE5E-D0DC-07AE0BBA7E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23DE72A-4D9C-0C0C-9448-CFCC67D8EA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8A97612-18A7-00CC-2879-70F290BB2B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A6A1086-46C3-3B9F-C611-DEA1C54D2D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5A93F-30A5-42EF-818D-01476548648F}" type="datetimeFigureOut">
              <a:rPr lang="es-ES" smtClean="0"/>
              <a:t>31/05/2023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F5B3141-BC23-4500-DA9B-A213D124EB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E9BF235-207E-E22E-7F4E-4F3FC3C35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2D25C-9360-4B42-9DA2-2D3BA19A1FD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661915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EC89A0-2501-D68E-73B7-59422E399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69F7C95-852D-7D50-5361-2327D9206E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155B1CA-6966-C4A5-2750-39561EDECB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DACD4CF-36B3-81A5-6996-5E786A102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5A93F-30A5-42EF-818D-01476548648F}" type="datetimeFigureOut">
              <a:rPr lang="es-ES" smtClean="0"/>
              <a:t>31/05/2023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3A4012B-DDE9-F585-84A6-8ECA078D4C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EF6A9E2-5725-CC5F-466B-E555F0E8D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2D25C-9360-4B42-9DA2-2D3BA19A1FD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956600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20735B-57E9-F5F8-5DCB-97A083C2B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DB957C7-CBD5-DB4C-8B93-D6035F729F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5CED581-6379-96B7-09BA-9D76D90650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5A93F-30A5-42EF-818D-01476548648F}" type="datetimeFigureOut">
              <a:rPr lang="es-ES" smtClean="0"/>
              <a:t>31/05/2023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5766A48-BFBE-513D-11DE-529B3BD29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C484FC9-5D00-EB5E-6B05-B919933A4E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2D25C-9360-4B42-9DA2-2D3BA19A1FD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350406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B212299-67BD-E0DF-AB38-EB01F5CA71B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2F18138-392E-41AE-AFD1-074475B060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EAF73C7-4745-F7CD-BE54-640149D141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5A93F-30A5-42EF-818D-01476548648F}" type="datetimeFigureOut">
              <a:rPr lang="es-ES" smtClean="0"/>
              <a:t>31/05/2023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0D25674-C432-5EB2-1796-F3272B9C78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261E70F-7471-01F3-4459-8326E00AB3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2D25C-9360-4B42-9DA2-2D3BA19A1FD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204783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84F614F8-F806-EA77-BB53-C0B5D9008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D333754-4C61-8C2F-AC93-A052207EA0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AE1F0F3-A312-38C9-1E1A-F1D3F737AE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D5A93F-30A5-42EF-818D-01476548648F}" type="datetimeFigureOut">
              <a:rPr lang="es-ES" smtClean="0"/>
              <a:t>31/05/2023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D20FA55-6A99-057E-7D20-8A58A08D06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0CD81A6-B8B4-4B6C-DFF0-FAE8968FCB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A2D25C-9360-4B42-9DA2-2D3BA19A1FD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83416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63D35084-0396-3420-B6DB-CFD1F768415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6032" y="0"/>
            <a:ext cx="6845968" cy="6845968"/>
          </a:xfrm>
        </p:spPr>
      </p:pic>
      <p:pic>
        <p:nvPicPr>
          <p:cNvPr id="10" name="Marcador de contenido 9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C71CC5FE-FC28-59EA-1A48-0805281A14A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3">
            <a:alphaModFix amt="48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9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3426"/>
          <a:stretch/>
        </p:blipFill>
        <p:spPr>
          <a:xfrm>
            <a:off x="699436" y="0"/>
            <a:ext cx="3724105" cy="6845968"/>
          </a:xfrm>
        </p:spPr>
      </p:pic>
    </p:spTree>
    <p:extLst>
      <p:ext uri="{BB962C8B-B14F-4D97-AF65-F5344CB8AC3E}">
        <p14:creationId xmlns:p14="http://schemas.microsoft.com/office/powerpoint/2010/main" val="38046213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Marcador de contenido 9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C71CC5FE-FC28-59EA-1A48-0805281A14A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alphaModFix amt="48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9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3426"/>
          <a:stretch/>
        </p:blipFill>
        <p:spPr>
          <a:xfrm>
            <a:off x="699436" y="0"/>
            <a:ext cx="3724105" cy="6845968"/>
          </a:xfr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6781101-AF4D-D1F3-8A76-F61E997093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042611" y="764771"/>
            <a:ext cx="7571873" cy="5453149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s-ES" sz="4000" i="1" spc="1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Sancta Sanctis</a:t>
            </a:r>
          </a:p>
          <a:p>
            <a:pPr marL="0" indent="0" algn="ctr">
              <a:buNone/>
            </a:pPr>
            <a:r>
              <a:rPr lang="es-ES" sz="4000" spc="1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La celebración de la Eucaristía en la España del primer milenio</a:t>
            </a:r>
          </a:p>
          <a:p>
            <a:pPr marL="0" indent="0" algn="ctr">
              <a:buNone/>
            </a:pPr>
            <a:endParaRPr lang="es-ES" sz="4000" spc="10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514350" indent="-514350">
              <a:spcAft>
                <a:spcPts val="1200"/>
              </a:spcAft>
              <a:buAutoNum type="alphaLcPeriod"/>
            </a:pPr>
            <a:r>
              <a:rPr lang="es-ES" spc="5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¿Qué es un rito?</a:t>
            </a:r>
          </a:p>
          <a:p>
            <a:pPr marL="514350" indent="-514350">
              <a:spcAft>
                <a:spcPts val="1200"/>
              </a:spcAft>
              <a:buAutoNum type="alphaLcPeriod"/>
            </a:pPr>
            <a:r>
              <a:rPr lang="es-ES" spc="5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Los ritos occidentales</a:t>
            </a:r>
          </a:p>
          <a:p>
            <a:pPr marL="514350" indent="-514350">
              <a:spcAft>
                <a:spcPts val="1200"/>
              </a:spcAft>
              <a:buAutoNum type="alphaLcPeriod"/>
            </a:pPr>
            <a:r>
              <a:rPr lang="es-ES" spc="5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Etapas de la liturgia hispano-mozárabe</a:t>
            </a:r>
          </a:p>
          <a:p>
            <a:pPr marL="514350" indent="-514350">
              <a:spcAft>
                <a:spcPts val="1200"/>
              </a:spcAft>
              <a:buAutoNum type="alphaLcPeriod"/>
            </a:pPr>
            <a:r>
              <a:rPr lang="es-ES" spc="5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Comparación con el rito romano</a:t>
            </a:r>
          </a:p>
        </p:txBody>
      </p:sp>
    </p:spTree>
    <p:extLst>
      <p:ext uri="{BB962C8B-B14F-4D97-AF65-F5344CB8AC3E}">
        <p14:creationId xmlns:p14="http://schemas.microsoft.com/office/powerpoint/2010/main" val="40115026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Marcador de contenido 9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C71CC5FE-FC28-59EA-1A48-0805281A14A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alphaModFix amt="15000"/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9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3426"/>
          <a:stretch/>
        </p:blipFill>
        <p:spPr>
          <a:xfrm>
            <a:off x="0" y="12032"/>
            <a:ext cx="3724105" cy="6845968"/>
          </a:xfr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2F610C41-DDDF-DC9A-F578-874492D52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365125"/>
            <a:ext cx="10805159" cy="315913"/>
          </a:xfrm>
        </p:spPr>
        <p:txBody>
          <a:bodyPr>
            <a:normAutofit/>
          </a:bodyPr>
          <a:lstStyle/>
          <a:p>
            <a:pPr algn="r"/>
            <a:r>
              <a:rPr lang="es-ES" sz="1500" spc="1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LITURGIA Y ESPIRITUALIDAD - La Cena del Cordero</a:t>
            </a:r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74F6CED8-7F20-5AB0-C840-4052D27CBA66}"/>
              </a:ext>
            </a:extLst>
          </p:cNvPr>
          <p:cNvSpPr txBox="1">
            <a:spLocks/>
          </p:cNvSpPr>
          <p:nvPr/>
        </p:nvSpPr>
        <p:spPr>
          <a:xfrm>
            <a:off x="548639" y="718218"/>
            <a:ext cx="10805159" cy="8303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ES" sz="2650" spc="1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¿QUÉ ES UN RITO?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945243C-5AF5-4D52-9E4B-B9841E1C5541}"/>
              </a:ext>
            </a:extLst>
          </p:cNvPr>
          <p:cNvSpPr txBox="1"/>
          <p:nvPr/>
        </p:nvSpPr>
        <p:spPr>
          <a:xfrm>
            <a:off x="257076" y="2254767"/>
            <a:ext cx="11677848" cy="367504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4000" spc="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Organización eclesial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4000" spc="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Liturgia propia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4000" spc="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Interpretación espiritual de los textos bíblicos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4000" spc="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Tradición Hagiográfica</a:t>
            </a:r>
          </a:p>
        </p:txBody>
      </p:sp>
    </p:spTree>
    <p:extLst>
      <p:ext uri="{BB962C8B-B14F-4D97-AF65-F5344CB8AC3E}">
        <p14:creationId xmlns:p14="http://schemas.microsoft.com/office/powerpoint/2010/main" val="17685087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Marcador de contenido 9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C71CC5FE-FC28-59EA-1A48-0805281A14A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alphaModFix amt="1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9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3426"/>
          <a:stretch/>
        </p:blipFill>
        <p:spPr>
          <a:xfrm>
            <a:off x="0" y="12032"/>
            <a:ext cx="3724105" cy="6845968"/>
          </a:xfr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2F610C41-DDDF-DC9A-F578-874492D52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365125"/>
            <a:ext cx="10805159" cy="315913"/>
          </a:xfrm>
        </p:spPr>
        <p:txBody>
          <a:bodyPr>
            <a:normAutofit/>
          </a:bodyPr>
          <a:lstStyle/>
          <a:p>
            <a:pPr algn="r"/>
            <a:r>
              <a:rPr lang="es-ES" sz="1500" spc="10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LITURGIA Y ESPIRITUALIDAD - La Cena del Cordero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4BBF57A-E5A8-A817-81B9-41F34CECB5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8640" y="1799303"/>
            <a:ext cx="10805160" cy="4377659"/>
          </a:xfrm>
        </p:spPr>
        <p:txBody>
          <a:bodyPr>
            <a:normAutofit/>
          </a:bodyPr>
          <a:lstStyle/>
          <a:p>
            <a:pPr lvl="2">
              <a:lnSpc>
                <a:spcPct val="120000"/>
              </a:lnSpc>
            </a:pPr>
            <a:r>
              <a:rPr lang="es-ES" sz="3600" spc="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Norte-Africano</a:t>
            </a:r>
          </a:p>
          <a:p>
            <a:pPr lvl="2">
              <a:lnSpc>
                <a:spcPct val="120000"/>
              </a:lnSpc>
            </a:pPr>
            <a:r>
              <a:rPr lang="es-ES" sz="3600" spc="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Celta</a:t>
            </a:r>
          </a:p>
          <a:p>
            <a:pPr lvl="2">
              <a:lnSpc>
                <a:spcPct val="120000"/>
              </a:lnSpc>
            </a:pPr>
            <a:r>
              <a:rPr lang="es-ES" sz="3600" spc="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Galicano</a:t>
            </a:r>
          </a:p>
          <a:p>
            <a:pPr lvl="2">
              <a:lnSpc>
                <a:spcPct val="120000"/>
              </a:lnSpc>
            </a:pPr>
            <a:r>
              <a:rPr lang="es-ES" sz="3600" spc="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Ambrosiano</a:t>
            </a:r>
          </a:p>
          <a:p>
            <a:pPr lvl="2">
              <a:lnSpc>
                <a:spcPct val="120000"/>
              </a:lnSpc>
            </a:pPr>
            <a:r>
              <a:rPr lang="es-ES" sz="3600" spc="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Romano</a:t>
            </a:r>
          </a:p>
          <a:p>
            <a:pPr lvl="2">
              <a:lnSpc>
                <a:spcPct val="120000"/>
              </a:lnSpc>
            </a:pPr>
            <a:r>
              <a:rPr lang="es-ES" sz="3600" spc="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Hispano-mozárabe</a:t>
            </a:r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74F6CED8-7F20-5AB0-C840-4052D27CBA66}"/>
              </a:ext>
            </a:extLst>
          </p:cNvPr>
          <p:cNvSpPr txBox="1">
            <a:spLocks/>
          </p:cNvSpPr>
          <p:nvPr/>
        </p:nvSpPr>
        <p:spPr>
          <a:xfrm>
            <a:off x="548639" y="718218"/>
            <a:ext cx="10805159" cy="8303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ES" sz="2650" spc="1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LOS RITOS OCCIDENTALES</a:t>
            </a:r>
          </a:p>
        </p:txBody>
      </p:sp>
    </p:spTree>
    <p:extLst>
      <p:ext uri="{BB962C8B-B14F-4D97-AF65-F5344CB8AC3E}">
        <p14:creationId xmlns:p14="http://schemas.microsoft.com/office/powerpoint/2010/main" val="9604335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Marcador de contenido 9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C71CC5FE-FC28-59EA-1A48-0805281A14A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alphaModFix amt="15000"/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9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3426"/>
          <a:stretch/>
        </p:blipFill>
        <p:spPr>
          <a:xfrm>
            <a:off x="0" y="12032"/>
            <a:ext cx="3724105" cy="6845968"/>
          </a:xfr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2F610C41-DDDF-DC9A-F578-874492D52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365125"/>
            <a:ext cx="10805159" cy="315913"/>
          </a:xfrm>
        </p:spPr>
        <p:txBody>
          <a:bodyPr>
            <a:normAutofit/>
          </a:bodyPr>
          <a:lstStyle/>
          <a:p>
            <a:pPr algn="r"/>
            <a:r>
              <a:rPr lang="es-ES" sz="1500" spc="1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LITURGIA Y ESPIRITUALIDAD - La Cena del Cordero</a:t>
            </a:r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74F6CED8-7F20-5AB0-C840-4052D27CBA66}"/>
              </a:ext>
            </a:extLst>
          </p:cNvPr>
          <p:cNvSpPr txBox="1">
            <a:spLocks/>
          </p:cNvSpPr>
          <p:nvPr/>
        </p:nvSpPr>
        <p:spPr>
          <a:xfrm>
            <a:off x="548639" y="718218"/>
            <a:ext cx="10805159" cy="8303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ES" sz="2650" spc="1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ETAPAS DE LA LITURGIA HISPANO-MOZÁRABE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945243C-5AF5-4D52-9E4B-B9841E1C5541}"/>
              </a:ext>
            </a:extLst>
          </p:cNvPr>
          <p:cNvSpPr txBox="1"/>
          <p:nvPr/>
        </p:nvSpPr>
        <p:spPr>
          <a:xfrm>
            <a:off x="257076" y="1904103"/>
            <a:ext cx="11677848" cy="45983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4000" spc="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Inicial o hispano-romana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4000" spc="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Visigótica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4000" spc="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Mozárabe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4000" spc="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Reforma de Cisneros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4000" spc="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Reforma del Concilio Vaticano II</a:t>
            </a:r>
          </a:p>
        </p:txBody>
      </p:sp>
    </p:spTree>
    <p:extLst>
      <p:ext uri="{BB962C8B-B14F-4D97-AF65-F5344CB8AC3E}">
        <p14:creationId xmlns:p14="http://schemas.microsoft.com/office/powerpoint/2010/main" val="36047329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Marcador de contenido 9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C71CC5FE-FC28-59EA-1A48-0805281A14A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alphaModFix amt="1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9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3426"/>
          <a:stretch/>
        </p:blipFill>
        <p:spPr>
          <a:xfrm>
            <a:off x="0" y="12032"/>
            <a:ext cx="3724105" cy="6845968"/>
          </a:xfr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2F610C41-DDDF-DC9A-F578-874492D52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365125"/>
            <a:ext cx="10805159" cy="315913"/>
          </a:xfrm>
        </p:spPr>
        <p:txBody>
          <a:bodyPr>
            <a:normAutofit/>
          </a:bodyPr>
          <a:lstStyle/>
          <a:p>
            <a:pPr algn="r"/>
            <a:r>
              <a:rPr lang="es-ES" sz="1500" spc="10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LITURGIA Y ESPIRITUALIDAD - La Cena del Cordero</a:t>
            </a:r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74F6CED8-7F20-5AB0-C840-4052D27CBA66}"/>
              </a:ext>
            </a:extLst>
          </p:cNvPr>
          <p:cNvSpPr txBox="1">
            <a:spLocks/>
          </p:cNvSpPr>
          <p:nvPr/>
        </p:nvSpPr>
        <p:spPr>
          <a:xfrm>
            <a:off x="548639" y="718218"/>
            <a:ext cx="10805159" cy="8303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ES" sz="2650" spc="1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COMPARACIÓN CON EL RITO ROMANO</a:t>
            </a:r>
          </a:p>
          <a:p>
            <a:pPr algn="r"/>
            <a:r>
              <a:rPr lang="es-ES" sz="2650" spc="1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Ritos iniciales</a:t>
            </a:r>
          </a:p>
        </p:txBody>
      </p:sp>
      <p:sp>
        <p:nvSpPr>
          <p:cNvPr id="7" name="Google Shape;72;p14">
            <a:extLst>
              <a:ext uri="{FF2B5EF4-FFF2-40B4-BE49-F238E27FC236}">
                <a16:creationId xmlns:a16="http://schemas.microsoft.com/office/drawing/2014/main" id="{63988FA6-C5A2-CAF2-A529-56CE9C2F415F}"/>
              </a:ext>
            </a:extLst>
          </p:cNvPr>
          <p:cNvSpPr txBox="1">
            <a:spLocks noGrp="1"/>
          </p:cNvSpPr>
          <p:nvPr/>
        </p:nvSpPr>
        <p:spPr>
          <a:xfrm>
            <a:off x="548639" y="1585761"/>
            <a:ext cx="4997398" cy="49071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"/>
              <a:buChar char="●"/>
              <a:defRPr sz="13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sz="11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sz="11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RITO ROMANO </a:t>
            </a:r>
            <a:endParaRPr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311150" algn="l" rtl="0">
              <a:spcBef>
                <a:spcPts val="1200"/>
              </a:spcBef>
              <a:spcAft>
                <a:spcPts val="0"/>
              </a:spcAft>
              <a:buSzPts val="1300"/>
              <a:buAutoNum type="arabicPeriod"/>
            </a:pPr>
            <a:r>
              <a:rPr lang="e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Ritos iniciales </a:t>
            </a:r>
            <a:endParaRPr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100"/>
              <a:buAutoNum type="alphaLcPeriod"/>
            </a:pPr>
            <a:r>
              <a:rPr lang="en" sz="2200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Procesión de entrada</a:t>
            </a:r>
            <a:endParaRPr sz="2200" dirty="0">
              <a:solidFill>
                <a:srgbClr val="CC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100"/>
              <a:buAutoNum type="alphaLcPeriod"/>
            </a:pPr>
            <a:r>
              <a:rPr lang="en" sz="2200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Antífona de entrada(*)</a:t>
            </a:r>
            <a:endParaRPr sz="2200" dirty="0">
              <a:solidFill>
                <a:srgbClr val="CC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SzPts val="1100"/>
              <a:buAutoNum type="alphaLcPeriod"/>
            </a:pPr>
            <a:r>
              <a:rPr lang="e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Saludo</a:t>
            </a:r>
            <a:endParaRPr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SzPts val="1100"/>
              <a:buAutoNum type="alphaLcPeriod"/>
            </a:pPr>
            <a:r>
              <a:rPr lang="e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Acto penitencial</a:t>
            </a:r>
            <a:endParaRPr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SzPts val="1100"/>
              <a:buAutoNum type="alphaLcPeriod"/>
            </a:pPr>
            <a:r>
              <a:rPr lang="e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Kyrie</a:t>
            </a:r>
            <a:endParaRPr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100"/>
              <a:buAutoNum type="alphaLcPeriod"/>
            </a:pPr>
            <a:r>
              <a:rPr lang="en" sz="2200" dirty="0">
                <a:solidFill>
                  <a:srgbClr val="3C78D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Gloria (F/S)</a:t>
            </a:r>
            <a:endParaRPr sz="2200" dirty="0">
              <a:solidFill>
                <a:srgbClr val="3C78D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100"/>
              <a:buAutoNum type="alphaLcPeriod"/>
            </a:pPr>
            <a:r>
              <a:rPr lang="en" sz="2200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Oración colecta (*)</a:t>
            </a:r>
            <a:endParaRPr sz="2200" dirty="0">
              <a:solidFill>
                <a:srgbClr val="CC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AutoNum type="arabicPeriod"/>
            </a:pPr>
            <a:r>
              <a:rPr lang="e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Liturgia de la Palabra</a:t>
            </a:r>
            <a:endParaRPr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AutoNum type="arabicPeriod"/>
            </a:pPr>
            <a:r>
              <a:rPr lang="e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Liturgia eucarística</a:t>
            </a:r>
            <a:endParaRPr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AutoNum type="arabicPeriod"/>
            </a:pPr>
            <a:r>
              <a:rPr lang="e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Ritos finales</a:t>
            </a:r>
            <a:endParaRPr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Google Shape;73;p14">
            <a:extLst>
              <a:ext uri="{FF2B5EF4-FFF2-40B4-BE49-F238E27FC236}">
                <a16:creationId xmlns:a16="http://schemas.microsoft.com/office/drawing/2014/main" id="{A5BED57E-5F20-F2BB-08A8-93D9F6E18B1C}"/>
              </a:ext>
            </a:extLst>
          </p:cNvPr>
          <p:cNvSpPr txBox="1">
            <a:spLocks noGrp="1"/>
          </p:cNvSpPr>
          <p:nvPr/>
        </p:nvSpPr>
        <p:spPr>
          <a:xfrm>
            <a:off x="6356400" y="1615777"/>
            <a:ext cx="4997398" cy="49071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"/>
              <a:buChar char="●"/>
              <a:defRPr sz="13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sz="11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sz="11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RITO HISPANO</a:t>
            </a:r>
            <a:endParaRPr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311150" algn="l" rtl="0">
              <a:spcBef>
                <a:spcPts val="1200"/>
              </a:spcBef>
              <a:spcAft>
                <a:spcPts val="0"/>
              </a:spcAft>
              <a:buSzPts val="1300"/>
              <a:buAutoNum type="arabicPeriod"/>
            </a:pPr>
            <a:r>
              <a:rPr lang="e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Ritos iniciales </a:t>
            </a:r>
            <a:endParaRPr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100"/>
              <a:buAutoNum type="alphaLcPeriod"/>
            </a:pPr>
            <a:r>
              <a:rPr lang="en" sz="2200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Procesión de entrada</a:t>
            </a:r>
            <a:endParaRPr sz="2200" dirty="0">
              <a:solidFill>
                <a:srgbClr val="CC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SzPts val="1100"/>
              <a:buAutoNum type="alphaLcPeriod"/>
            </a:pPr>
            <a:r>
              <a:rPr lang="en" sz="2200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Praelegendum (*)</a:t>
            </a:r>
            <a:r>
              <a:rPr lang="e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(excepto misas feriales y domingos de cuaresma) (¿?)</a:t>
            </a:r>
            <a:endParaRPr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100"/>
              <a:buAutoNum type="alphaLcPeriod"/>
            </a:pPr>
            <a:r>
              <a:rPr lang="en" sz="2200" dirty="0">
                <a:solidFill>
                  <a:srgbClr val="3C78D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Gloria (S)</a:t>
            </a:r>
            <a:endParaRPr sz="2200" dirty="0">
              <a:solidFill>
                <a:srgbClr val="3C78D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100"/>
              <a:buAutoNum type="alphaLcPeriod"/>
            </a:pPr>
            <a:r>
              <a:rPr lang="en" sz="2200" dirty="0">
                <a:solidFill>
                  <a:srgbClr val="3C78D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Trisagium (S)</a:t>
            </a:r>
            <a:endParaRPr sz="2200" dirty="0">
              <a:solidFill>
                <a:srgbClr val="3C78D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100"/>
              <a:buAutoNum type="alphaLcPeriod"/>
            </a:pPr>
            <a:r>
              <a:rPr lang="en" sz="2200" dirty="0">
                <a:solidFill>
                  <a:srgbClr val="3C78D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Oratio post Gloria (*) (S)</a:t>
            </a:r>
            <a:endParaRPr sz="2200" dirty="0">
              <a:solidFill>
                <a:srgbClr val="3C78D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AutoNum type="arabicPeriod"/>
            </a:pPr>
            <a:r>
              <a:rPr lang="e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Liturgia de la Palabra</a:t>
            </a:r>
            <a:endParaRPr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AutoNum type="arabicPeriod"/>
            </a:pPr>
            <a:r>
              <a:rPr lang="e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Liturgia Eucarística</a:t>
            </a:r>
            <a:endParaRPr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AutoNum type="arabicPeriod"/>
            </a:pPr>
            <a:r>
              <a:rPr lang="e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Ritos finales</a:t>
            </a:r>
            <a:endParaRPr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8361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Marcador de contenido 9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C71CC5FE-FC28-59EA-1A48-0805281A14A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alphaModFix amt="1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9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3426"/>
          <a:stretch/>
        </p:blipFill>
        <p:spPr>
          <a:xfrm>
            <a:off x="0" y="12032"/>
            <a:ext cx="3724105" cy="6845968"/>
          </a:xfr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2F610C41-DDDF-DC9A-F578-874492D52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365125"/>
            <a:ext cx="10805159" cy="315913"/>
          </a:xfrm>
        </p:spPr>
        <p:txBody>
          <a:bodyPr>
            <a:normAutofit/>
          </a:bodyPr>
          <a:lstStyle/>
          <a:p>
            <a:pPr algn="r"/>
            <a:r>
              <a:rPr lang="es-ES" sz="1500" spc="10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LITURGIA Y ESPIRITUALIDAD - La Cena del Cordero</a:t>
            </a:r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74F6CED8-7F20-5AB0-C840-4052D27CBA66}"/>
              </a:ext>
            </a:extLst>
          </p:cNvPr>
          <p:cNvSpPr txBox="1">
            <a:spLocks/>
          </p:cNvSpPr>
          <p:nvPr/>
        </p:nvSpPr>
        <p:spPr>
          <a:xfrm>
            <a:off x="548639" y="718218"/>
            <a:ext cx="10805159" cy="8303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ES" sz="2650" spc="1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COMPARACIÓN CON EL RITO ROMANO</a:t>
            </a:r>
          </a:p>
          <a:p>
            <a:pPr algn="r"/>
            <a:r>
              <a:rPr lang="es-ES" sz="2650" spc="1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Liturgia de la Palabra</a:t>
            </a:r>
          </a:p>
        </p:txBody>
      </p:sp>
      <p:sp>
        <p:nvSpPr>
          <p:cNvPr id="4" name="Google Shape;79;p15">
            <a:extLst>
              <a:ext uri="{FF2B5EF4-FFF2-40B4-BE49-F238E27FC236}">
                <a16:creationId xmlns:a16="http://schemas.microsoft.com/office/drawing/2014/main" id="{A3A3D2BC-8BF2-9847-9EA5-47CA005BF83F}"/>
              </a:ext>
            </a:extLst>
          </p:cNvPr>
          <p:cNvSpPr txBox="1">
            <a:spLocks/>
          </p:cNvSpPr>
          <p:nvPr/>
        </p:nvSpPr>
        <p:spPr>
          <a:xfrm>
            <a:off x="415600" y="1625037"/>
            <a:ext cx="5333200" cy="4781363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E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RITO ROMANO</a:t>
            </a:r>
          </a:p>
          <a:p>
            <a:pPr marL="0" indent="0">
              <a:buNone/>
            </a:pPr>
            <a:r>
              <a:rPr lang="es-E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Liturgia de la Palabra (*)</a:t>
            </a:r>
          </a:p>
          <a:p>
            <a:pPr lvl="1">
              <a:buFont typeface="Arial" panose="020B0604020202020204" pitchFamily="34" charset="0"/>
              <a:buAutoNum type="alphaLcPeriod"/>
            </a:pPr>
            <a:r>
              <a:rPr lang="es-E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1ª Lectura (AT / </a:t>
            </a:r>
            <a:r>
              <a:rPr lang="es-ES" sz="2000" dirty="0">
                <a:solidFill>
                  <a:srgbClr val="E6913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Pascua: </a:t>
            </a:r>
            <a:r>
              <a:rPr lang="es-ES" sz="2000" dirty="0" err="1">
                <a:solidFill>
                  <a:srgbClr val="E6913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Hch</a:t>
            </a:r>
            <a:r>
              <a:rPr lang="es-E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lvl="1">
              <a:buFont typeface="Arial" panose="020B0604020202020204" pitchFamily="34" charset="0"/>
              <a:buAutoNum type="alphaLcPeriod"/>
            </a:pPr>
            <a:r>
              <a:rPr lang="es-E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Salmo responsorial </a:t>
            </a:r>
          </a:p>
          <a:p>
            <a:pPr lvl="1">
              <a:buFont typeface="Arial" panose="020B0604020202020204" pitchFamily="34" charset="0"/>
              <a:buAutoNum type="alphaLcPeriod"/>
            </a:pPr>
            <a:r>
              <a:rPr lang="es-E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2ª Lectura (NT)</a:t>
            </a:r>
            <a:r>
              <a:rPr lang="es-ES" sz="2000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(F/S)</a:t>
            </a:r>
          </a:p>
          <a:p>
            <a:pPr lvl="1">
              <a:buClr>
                <a:srgbClr val="3C78D8"/>
              </a:buClr>
              <a:buFont typeface="Arial" panose="020B0604020202020204" pitchFamily="34" charset="0"/>
              <a:buAutoNum type="alphaLcPeriod"/>
            </a:pPr>
            <a:r>
              <a:rPr lang="es-ES" sz="2000" dirty="0">
                <a:solidFill>
                  <a:srgbClr val="3C78D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Aleluya / Aclamación</a:t>
            </a:r>
          </a:p>
          <a:p>
            <a:pPr lvl="1">
              <a:buFont typeface="Arial" panose="020B0604020202020204" pitchFamily="34" charset="0"/>
              <a:buAutoNum type="alphaLcPeriod"/>
            </a:pPr>
            <a:r>
              <a:rPr lang="es-E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Evangelio</a:t>
            </a:r>
          </a:p>
          <a:p>
            <a:pPr lvl="1">
              <a:buFont typeface="Arial" panose="020B0604020202020204" pitchFamily="34" charset="0"/>
              <a:buAutoNum type="alphaLcPeriod"/>
            </a:pPr>
            <a:r>
              <a:rPr lang="es-E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Homilía</a:t>
            </a:r>
          </a:p>
          <a:p>
            <a:pPr lvl="1">
              <a:buClr>
                <a:srgbClr val="38761D"/>
              </a:buClr>
              <a:buFont typeface="Arial" panose="020B0604020202020204" pitchFamily="34" charset="0"/>
              <a:buAutoNum type="alphaLcPeriod"/>
            </a:pPr>
            <a:r>
              <a:rPr lang="es-ES" sz="2000" dirty="0">
                <a:solidFill>
                  <a:srgbClr val="38761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Credo (S)-&gt; RHM: Comunión</a:t>
            </a:r>
          </a:p>
          <a:p>
            <a:pPr lvl="1">
              <a:buClr>
                <a:srgbClr val="38761D"/>
              </a:buClr>
              <a:buFont typeface="Arial" panose="020B0604020202020204" pitchFamily="34" charset="0"/>
              <a:buAutoNum type="alphaLcPeriod"/>
            </a:pPr>
            <a:r>
              <a:rPr lang="es-ES" sz="2000" dirty="0">
                <a:solidFill>
                  <a:srgbClr val="38761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Oración universal-&gt; Intercesiones solemnes (?)</a:t>
            </a:r>
          </a:p>
        </p:txBody>
      </p:sp>
      <p:sp>
        <p:nvSpPr>
          <p:cNvPr id="5" name="Google Shape;80;p15">
            <a:extLst>
              <a:ext uri="{FF2B5EF4-FFF2-40B4-BE49-F238E27FC236}">
                <a16:creationId xmlns:a16="http://schemas.microsoft.com/office/drawing/2014/main" id="{22A0817D-9925-A3F1-3516-67357F80F0FB}"/>
              </a:ext>
            </a:extLst>
          </p:cNvPr>
          <p:cNvSpPr txBox="1">
            <a:spLocks/>
          </p:cNvSpPr>
          <p:nvPr/>
        </p:nvSpPr>
        <p:spPr>
          <a:xfrm>
            <a:off x="4908884" y="1585761"/>
            <a:ext cx="6867516" cy="5272239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E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RITO HISPANO</a:t>
            </a:r>
          </a:p>
          <a:p>
            <a:pPr marL="0" indent="0">
              <a:buSzPct val="100000"/>
              <a:buNone/>
            </a:pPr>
            <a:r>
              <a:rPr lang="es-E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Liturgia de la Palabra (*)</a:t>
            </a:r>
          </a:p>
          <a:p>
            <a:pPr lvl="1" indent="-390938">
              <a:buClr>
                <a:srgbClr val="38761D"/>
              </a:buClr>
              <a:buSzPct val="100000"/>
              <a:buFont typeface="Arial" panose="020B0604020202020204" pitchFamily="34" charset="0"/>
              <a:buAutoNum type="alphaLcPeriod"/>
            </a:pPr>
            <a:r>
              <a:rPr lang="es-ES" sz="2000" dirty="0">
                <a:solidFill>
                  <a:srgbClr val="38761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Saludo -&gt; RR: Ritos iniciales</a:t>
            </a:r>
          </a:p>
          <a:p>
            <a:pPr lvl="1" indent="-390938">
              <a:buSzPct val="100000"/>
              <a:buFont typeface="Arial" panose="020B0604020202020204" pitchFamily="34" charset="0"/>
              <a:buAutoNum type="alphaLcPeriod"/>
            </a:pPr>
            <a:r>
              <a:rPr lang="es-E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1ª Lectura - Profeta- </a:t>
            </a:r>
          </a:p>
          <a:p>
            <a:pPr lvl="2" indent="-390938">
              <a:buSzPct val="100000"/>
              <a:buFont typeface="Arial" panose="020B0604020202020204" pitchFamily="34" charset="0"/>
              <a:buAutoNum type="romanLcPeriod"/>
            </a:pPr>
            <a:r>
              <a:rPr lang="es-E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Cuaresma: L. Sapiencial + L. Histórica</a:t>
            </a:r>
          </a:p>
          <a:p>
            <a:pPr lvl="2" indent="-390938">
              <a:buClr>
                <a:srgbClr val="E69138"/>
              </a:buClr>
              <a:buSzPct val="100000"/>
              <a:buFont typeface="Arial" panose="020B0604020202020204" pitchFamily="34" charset="0"/>
              <a:buAutoNum type="romanLcPeriod"/>
            </a:pPr>
            <a:r>
              <a:rPr lang="es-ES" dirty="0">
                <a:solidFill>
                  <a:srgbClr val="E6913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Pascua: </a:t>
            </a:r>
            <a:r>
              <a:rPr lang="es-ES" dirty="0" err="1">
                <a:solidFill>
                  <a:srgbClr val="E6913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Apocalípsis</a:t>
            </a:r>
            <a:endParaRPr lang="es-ES" dirty="0">
              <a:solidFill>
                <a:srgbClr val="E6913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indent="-390938">
              <a:buSzPct val="100000"/>
              <a:buFont typeface="Arial" panose="020B0604020202020204" pitchFamily="34" charset="0"/>
              <a:buAutoNum type="alphaLcPeriod"/>
            </a:pPr>
            <a:r>
              <a:rPr lang="es-E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Salmo (Sustituido por los </a:t>
            </a:r>
            <a:r>
              <a:rPr lang="es-E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Threni</a:t>
            </a:r>
            <a:r>
              <a:rPr lang="es-E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en celebraciones penitenciales). </a:t>
            </a:r>
          </a:p>
          <a:p>
            <a:pPr lvl="1" indent="-390938">
              <a:buSzPct val="100000"/>
              <a:buFont typeface="Arial" panose="020B0604020202020204" pitchFamily="34" charset="0"/>
              <a:buAutoNum type="alphaLcPeriod"/>
            </a:pPr>
            <a:r>
              <a:rPr lang="es-E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Pasión y cántico de </a:t>
            </a:r>
            <a:r>
              <a:rPr lang="es-E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Dn</a:t>
            </a:r>
            <a:r>
              <a:rPr lang="es-E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(principales fiestas de mártires). </a:t>
            </a:r>
          </a:p>
          <a:p>
            <a:pPr lvl="1" indent="-390938">
              <a:buSzPct val="100000"/>
              <a:buFont typeface="Arial" panose="020B0604020202020204" pitchFamily="34" charset="0"/>
              <a:buAutoNum type="alphaLcPeriod"/>
            </a:pPr>
            <a:r>
              <a:rPr lang="es-E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2ª Lectura -</a:t>
            </a:r>
            <a:r>
              <a:rPr lang="es-E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Apostol</a:t>
            </a:r>
            <a:r>
              <a:rPr lang="es-E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</a:p>
          <a:p>
            <a:pPr lvl="1" indent="-390938">
              <a:buClr>
                <a:srgbClr val="1155CC"/>
              </a:buClr>
              <a:buSzPct val="100000"/>
              <a:buFont typeface="Arial" panose="020B0604020202020204" pitchFamily="34" charset="0"/>
              <a:buAutoNum type="alphaLcPeriod"/>
            </a:pPr>
            <a:r>
              <a:rPr lang="es-ES" sz="2000" dirty="0">
                <a:solidFill>
                  <a:srgbClr val="1155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Aclamación: </a:t>
            </a:r>
            <a:r>
              <a:rPr lang="es-ES" sz="2000" i="1" dirty="0" err="1">
                <a:solidFill>
                  <a:srgbClr val="1155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Laus</a:t>
            </a:r>
            <a:r>
              <a:rPr lang="es-ES" sz="2000" i="1" dirty="0">
                <a:solidFill>
                  <a:srgbClr val="1155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tibi </a:t>
            </a:r>
            <a:r>
              <a:rPr lang="es-ES" sz="2000" i="1" dirty="0" err="1">
                <a:solidFill>
                  <a:srgbClr val="1155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Christe</a:t>
            </a:r>
            <a:r>
              <a:rPr lang="es-ES" sz="2000" i="1" dirty="0">
                <a:solidFill>
                  <a:srgbClr val="1155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2000" dirty="0">
                <a:solidFill>
                  <a:srgbClr val="1155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(invariable)</a:t>
            </a:r>
          </a:p>
          <a:p>
            <a:pPr lvl="1" indent="-390938">
              <a:buSzPct val="100000"/>
              <a:buFont typeface="Arial" panose="020B0604020202020204" pitchFamily="34" charset="0"/>
              <a:buAutoNum type="alphaLcPeriod"/>
            </a:pPr>
            <a:r>
              <a:rPr lang="es-E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Evangelio</a:t>
            </a:r>
          </a:p>
          <a:p>
            <a:pPr lvl="1" indent="-390938">
              <a:buSzPct val="100000"/>
              <a:buFont typeface="Arial" panose="020B0604020202020204" pitchFamily="34" charset="0"/>
              <a:buAutoNum type="alphaLcPeriod"/>
            </a:pPr>
            <a:r>
              <a:rPr lang="es-E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Homilía</a:t>
            </a:r>
          </a:p>
          <a:p>
            <a:pPr lvl="1" indent="-390938">
              <a:buClr>
                <a:srgbClr val="1155CC"/>
              </a:buClr>
              <a:buSzPct val="100000"/>
              <a:buFont typeface="Arial" panose="020B0604020202020204" pitchFamily="34" charset="0"/>
              <a:buAutoNum type="alphaLcPeriod"/>
            </a:pPr>
            <a:r>
              <a:rPr lang="es-ES" sz="2000" dirty="0">
                <a:solidFill>
                  <a:srgbClr val="1155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Laudes (Aleluya; cuaresma: otra aclamación)</a:t>
            </a:r>
          </a:p>
        </p:txBody>
      </p:sp>
    </p:spTree>
    <p:extLst>
      <p:ext uri="{BB962C8B-B14F-4D97-AF65-F5344CB8AC3E}">
        <p14:creationId xmlns:p14="http://schemas.microsoft.com/office/powerpoint/2010/main" val="4502798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610C41-DDDF-DC9A-F578-874492D52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365125"/>
            <a:ext cx="10805159" cy="315913"/>
          </a:xfrm>
        </p:spPr>
        <p:txBody>
          <a:bodyPr>
            <a:normAutofit/>
          </a:bodyPr>
          <a:lstStyle/>
          <a:p>
            <a:pPr algn="r"/>
            <a:r>
              <a:rPr lang="es-ES" sz="1500" spc="10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LITURGIA Y ESPIRITUALIDAD - La Cena del Cordero</a:t>
            </a:r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74F6CED8-7F20-5AB0-C840-4052D27CBA66}"/>
              </a:ext>
            </a:extLst>
          </p:cNvPr>
          <p:cNvSpPr txBox="1">
            <a:spLocks/>
          </p:cNvSpPr>
          <p:nvPr/>
        </p:nvSpPr>
        <p:spPr>
          <a:xfrm>
            <a:off x="548639" y="718218"/>
            <a:ext cx="10805159" cy="8303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ES" sz="2650" spc="1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COMPARACIÓN CON EL RITO ROMANO</a:t>
            </a:r>
          </a:p>
          <a:p>
            <a:pPr algn="r"/>
            <a:r>
              <a:rPr lang="es-ES" sz="2650" spc="1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Liturgia Eucarística</a:t>
            </a:r>
          </a:p>
        </p:txBody>
      </p:sp>
      <p:sp>
        <p:nvSpPr>
          <p:cNvPr id="6" name="Google Shape;86;p16">
            <a:extLst>
              <a:ext uri="{FF2B5EF4-FFF2-40B4-BE49-F238E27FC236}">
                <a16:creationId xmlns:a16="http://schemas.microsoft.com/office/drawing/2014/main" id="{18F04B5A-1536-1E4D-27C6-BE51F9266B63}"/>
              </a:ext>
            </a:extLst>
          </p:cNvPr>
          <p:cNvSpPr txBox="1">
            <a:spLocks/>
          </p:cNvSpPr>
          <p:nvPr/>
        </p:nvSpPr>
        <p:spPr>
          <a:xfrm>
            <a:off x="415600" y="1585761"/>
            <a:ext cx="5333200" cy="4907114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E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RITO ROMANO</a:t>
            </a:r>
          </a:p>
          <a:p>
            <a:pPr marL="0" indent="0">
              <a:buNone/>
            </a:pPr>
            <a:r>
              <a:rPr lang="es-E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Liturgia eucarística</a:t>
            </a:r>
          </a:p>
          <a:p>
            <a:pPr lvl="1">
              <a:buFont typeface="Arial" panose="020B0604020202020204" pitchFamily="34" charset="0"/>
              <a:buAutoNum type="alphaLcPeriod"/>
            </a:pPr>
            <a:r>
              <a:rPr lang="es-ES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Antífona de ofertorio (*)</a:t>
            </a:r>
            <a:r>
              <a:rPr lang="es-E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(no misal)</a:t>
            </a:r>
          </a:p>
          <a:p>
            <a:pPr lvl="1">
              <a:buFont typeface="Arial" panose="020B0604020202020204" pitchFamily="34" charset="0"/>
              <a:buAutoNum type="alphaLcPeriod"/>
            </a:pPr>
            <a:r>
              <a:rPr lang="es-ES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Procesión de las ofrendas</a:t>
            </a:r>
            <a:r>
              <a:rPr lang="es-E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(no frecuente)</a:t>
            </a:r>
          </a:p>
          <a:p>
            <a:pPr lvl="1">
              <a:buClr>
                <a:srgbClr val="CC0000"/>
              </a:buClr>
              <a:buFont typeface="Arial" panose="020B0604020202020204" pitchFamily="34" charset="0"/>
              <a:buAutoNum type="alphaLcPeriod"/>
            </a:pPr>
            <a:r>
              <a:rPr lang="es-ES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Oración sobre las ofrendas (*)</a:t>
            </a:r>
          </a:p>
          <a:p>
            <a:pPr lvl="1">
              <a:buClr>
                <a:srgbClr val="A64D79"/>
              </a:buClr>
              <a:buFont typeface="Arial" panose="020B0604020202020204" pitchFamily="34" charset="0"/>
              <a:buAutoNum type="alphaLcPeriod"/>
            </a:pPr>
            <a:r>
              <a:rPr lang="es-ES" dirty="0">
                <a:solidFill>
                  <a:srgbClr val="A64D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Plegaria eucarística</a:t>
            </a:r>
          </a:p>
          <a:p>
            <a:pPr lvl="1">
              <a:buClr>
                <a:srgbClr val="A64D79"/>
              </a:buClr>
              <a:buFont typeface="Arial" panose="020B0604020202020204" pitchFamily="34" charset="0"/>
              <a:buAutoNum type="alphaLcPeriod"/>
            </a:pPr>
            <a:r>
              <a:rPr lang="es-ES" dirty="0">
                <a:solidFill>
                  <a:srgbClr val="A64D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Rito de comunión</a:t>
            </a:r>
          </a:p>
        </p:txBody>
      </p:sp>
      <p:sp>
        <p:nvSpPr>
          <p:cNvPr id="7" name="Google Shape;87;p16">
            <a:extLst>
              <a:ext uri="{FF2B5EF4-FFF2-40B4-BE49-F238E27FC236}">
                <a16:creationId xmlns:a16="http://schemas.microsoft.com/office/drawing/2014/main" id="{4766A611-C9CB-37A0-DA50-6039BF9A6576}"/>
              </a:ext>
            </a:extLst>
          </p:cNvPr>
          <p:cNvSpPr txBox="1">
            <a:spLocks/>
          </p:cNvSpPr>
          <p:nvPr/>
        </p:nvSpPr>
        <p:spPr>
          <a:xfrm>
            <a:off x="6443200" y="1585761"/>
            <a:ext cx="5333200" cy="4907114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E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RITO HISPANO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s-E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Liturgia Eucarística</a:t>
            </a:r>
          </a:p>
          <a:p>
            <a:pPr lvl="1">
              <a:buFont typeface="Arial" panose="020B0604020202020204" pitchFamily="34" charset="0"/>
              <a:buAutoNum type="alphaLcPeriod"/>
            </a:pPr>
            <a:r>
              <a:rPr lang="es-E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III. PREPARACIÓN DE LAS OFRENDAS</a:t>
            </a:r>
          </a:p>
          <a:p>
            <a:pPr lvl="2">
              <a:buFont typeface="Arial" panose="020B0604020202020204" pitchFamily="34" charset="0"/>
              <a:buAutoNum type="romanLcPeriod"/>
            </a:pPr>
            <a:r>
              <a:rPr lang="es-ES" sz="2400" i="1" dirty="0" err="1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Sacrificium</a:t>
            </a:r>
            <a:r>
              <a:rPr lang="es-E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(*)</a:t>
            </a:r>
          </a:p>
          <a:p>
            <a:pPr lvl="2">
              <a:buFont typeface="Arial" panose="020B0604020202020204" pitchFamily="34" charset="0"/>
              <a:buAutoNum type="romanLcPeriod"/>
            </a:pPr>
            <a:r>
              <a:rPr lang="es-ES" sz="2400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Procesión de las ofrendas</a:t>
            </a:r>
            <a:r>
              <a:rPr lang="es-E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1">
              <a:buClr>
                <a:srgbClr val="A64D79"/>
              </a:buClr>
              <a:buFont typeface="Arial" panose="020B0604020202020204" pitchFamily="34" charset="0"/>
              <a:buAutoNum type="alphaLcPeriod"/>
            </a:pPr>
            <a:r>
              <a:rPr lang="es-ES" dirty="0">
                <a:solidFill>
                  <a:srgbClr val="A64D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IV. INTERCESIÓNES SOLEMNES</a:t>
            </a:r>
          </a:p>
          <a:p>
            <a:pPr lvl="1">
              <a:buClr>
                <a:srgbClr val="A64D79"/>
              </a:buClr>
              <a:buFont typeface="Arial" panose="020B0604020202020204" pitchFamily="34" charset="0"/>
              <a:buAutoNum type="alphaLcPeriod"/>
            </a:pPr>
            <a:r>
              <a:rPr lang="es-ES" dirty="0">
                <a:solidFill>
                  <a:srgbClr val="A64D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V. RITO DE LA PAZ</a:t>
            </a:r>
          </a:p>
          <a:p>
            <a:pPr lvl="1">
              <a:buClr>
                <a:srgbClr val="A64D79"/>
              </a:buClr>
              <a:buFont typeface="Arial" panose="020B0604020202020204" pitchFamily="34" charset="0"/>
              <a:buAutoNum type="alphaLcPeriod"/>
            </a:pPr>
            <a:r>
              <a:rPr lang="es-ES" dirty="0">
                <a:solidFill>
                  <a:srgbClr val="A64D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VI. PLEGARIA EUCARÍSTICA </a:t>
            </a:r>
          </a:p>
          <a:p>
            <a:pPr lvl="1">
              <a:buFont typeface="Arial" panose="020B0604020202020204" pitchFamily="34" charset="0"/>
              <a:buAutoNum type="alphaLcPeriod"/>
            </a:pPr>
            <a:r>
              <a:rPr lang="es-ES" dirty="0">
                <a:solidFill>
                  <a:srgbClr val="A64D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VII. RITO DE COMUNIÓN </a:t>
            </a:r>
            <a:r>
              <a:rPr lang="es-E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11" name="Marcador de contenido 9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8F4B64A2-1A0E-D86A-CDE1-AA532686597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alphaModFix amt="1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9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3426"/>
          <a:stretch/>
        </p:blipFill>
        <p:spPr>
          <a:xfrm>
            <a:off x="0" y="12032"/>
            <a:ext cx="3724105" cy="6845968"/>
          </a:xfrm>
        </p:spPr>
      </p:pic>
    </p:spTree>
    <p:extLst>
      <p:ext uri="{BB962C8B-B14F-4D97-AF65-F5344CB8AC3E}">
        <p14:creationId xmlns:p14="http://schemas.microsoft.com/office/powerpoint/2010/main" val="13758693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610C41-DDDF-DC9A-F578-874492D52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365125"/>
            <a:ext cx="10805159" cy="315913"/>
          </a:xfrm>
        </p:spPr>
        <p:txBody>
          <a:bodyPr>
            <a:normAutofit/>
          </a:bodyPr>
          <a:lstStyle/>
          <a:p>
            <a:pPr algn="r"/>
            <a:r>
              <a:rPr lang="es-ES" sz="1500" spc="10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LITURGIA Y ESPIRITUALIDAD - La Cena del Cordero</a:t>
            </a:r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74F6CED8-7F20-5AB0-C840-4052D27CBA66}"/>
              </a:ext>
            </a:extLst>
          </p:cNvPr>
          <p:cNvSpPr txBox="1">
            <a:spLocks/>
          </p:cNvSpPr>
          <p:nvPr/>
        </p:nvSpPr>
        <p:spPr>
          <a:xfrm>
            <a:off x="548639" y="718218"/>
            <a:ext cx="10805159" cy="8303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ES" sz="2650" spc="1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COMPARACIÓN CON EL RITO ROMANO</a:t>
            </a:r>
          </a:p>
          <a:p>
            <a:pPr algn="r"/>
            <a:r>
              <a:rPr lang="es-ES" sz="2650" spc="1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Liturgia Eucarística</a:t>
            </a:r>
          </a:p>
        </p:txBody>
      </p:sp>
      <p:sp>
        <p:nvSpPr>
          <p:cNvPr id="4" name="Google Shape;93;p17">
            <a:extLst>
              <a:ext uri="{FF2B5EF4-FFF2-40B4-BE49-F238E27FC236}">
                <a16:creationId xmlns:a16="http://schemas.microsoft.com/office/drawing/2014/main" id="{41EC7121-CE0D-0A8D-E68C-7F1EB5303596}"/>
              </a:ext>
            </a:extLst>
          </p:cNvPr>
          <p:cNvSpPr txBox="1">
            <a:spLocks/>
          </p:cNvSpPr>
          <p:nvPr/>
        </p:nvSpPr>
        <p:spPr>
          <a:xfrm>
            <a:off x="341116" y="1548581"/>
            <a:ext cx="5407684" cy="5309419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ES">
                <a:latin typeface="Times New Roman" panose="02020603050405020304" pitchFamily="18" charset="0"/>
                <a:cs typeface="Times New Roman" panose="02020603050405020304" pitchFamily="18" charset="0"/>
              </a:rPr>
              <a:t>RITO ROMANO</a:t>
            </a:r>
            <a:endParaRPr lang="es-ES">
              <a:solidFill>
                <a:srgbClr val="CC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1600"/>
              </a:spcBef>
              <a:buClr>
                <a:srgbClr val="A64D79"/>
              </a:buClr>
              <a:buFont typeface="Arial" panose="020B0604020202020204" pitchFamily="34" charset="0"/>
              <a:buAutoNum type="arabicPeriod"/>
            </a:pPr>
            <a:r>
              <a:rPr lang="es-ES">
                <a:solidFill>
                  <a:srgbClr val="A64D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PLEGARIA EUCARÍSTICA</a:t>
            </a:r>
          </a:p>
          <a:p>
            <a:pPr lvl="1">
              <a:buClr>
                <a:srgbClr val="A64D79"/>
              </a:buClr>
              <a:buFont typeface="Arial" panose="020B0604020202020204" pitchFamily="34" charset="0"/>
              <a:buAutoNum type="alphaLcPeriod"/>
            </a:pPr>
            <a:r>
              <a:rPr lang="es-ES">
                <a:solidFill>
                  <a:srgbClr val="A64D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Prefacio (*) (acción de gracias variable)</a:t>
            </a:r>
          </a:p>
          <a:p>
            <a:pPr lvl="1">
              <a:buClr>
                <a:srgbClr val="A64D79"/>
              </a:buClr>
              <a:buFont typeface="Arial" panose="020B0604020202020204" pitchFamily="34" charset="0"/>
              <a:buAutoNum type="alphaLcPeriod"/>
            </a:pPr>
            <a:r>
              <a:rPr lang="es-ES" i="1">
                <a:solidFill>
                  <a:srgbClr val="A64D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Sanctus</a:t>
            </a:r>
          </a:p>
          <a:p>
            <a:pPr lvl="1">
              <a:buClr>
                <a:srgbClr val="A64D79"/>
              </a:buClr>
              <a:buFont typeface="Arial" panose="020B0604020202020204" pitchFamily="34" charset="0"/>
              <a:buAutoNum type="alphaLcPeriod"/>
            </a:pPr>
            <a:r>
              <a:rPr lang="es-ES">
                <a:solidFill>
                  <a:srgbClr val="A64D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Formula </a:t>
            </a:r>
            <a:r>
              <a:rPr lang="es-ES" i="1">
                <a:solidFill>
                  <a:srgbClr val="A64D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post sanctus</a:t>
            </a:r>
          </a:p>
          <a:p>
            <a:pPr lvl="1">
              <a:buClr>
                <a:srgbClr val="A64D79"/>
              </a:buClr>
              <a:buFont typeface="Arial" panose="020B0604020202020204" pitchFamily="34" charset="0"/>
              <a:buAutoNum type="alphaLcPeriod"/>
            </a:pPr>
            <a:r>
              <a:rPr lang="es-ES">
                <a:solidFill>
                  <a:srgbClr val="A64D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Epíclesis I</a:t>
            </a:r>
          </a:p>
          <a:p>
            <a:pPr lvl="1">
              <a:buClr>
                <a:srgbClr val="A64D79"/>
              </a:buClr>
              <a:buFont typeface="Arial" panose="020B0604020202020204" pitchFamily="34" charset="0"/>
              <a:buAutoNum type="alphaLcPeriod"/>
            </a:pPr>
            <a:r>
              <a:rPr lang="es-ES">
                <a:solidFill>
                  <a:srgbClr val="A64D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Relato de la institución</a:t>
            </a:r>
          </a:p>
          <a:p>
            <a:pPr lvl="1">
              <a:buClr>
                <a:srgbClr val="A64D79"/>
              </a:buClr>
              <a:buFont typeface="Arial" panose="020B0604020202020204" pitchFamily="34" charset="0"/>
              <a:buAutoNum type="alphaLcPeriod"/>
            </a:pPr>
            <a:r>
              <a:rPr lang="es-ES">
                <a:solidFill>
                  <a:srgbClr val="A64D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Aclamación</a:t>
            </a:r>
          </a:p>
          <a:p>
            <a:pPr lvl="1">
              <a:buClr>
                <a:srgbClr val="A64D79"/>
              </a:buClr>
              <a:buFont typeface="Arial" panose="020B0604020202020204" pitchFamily="34" charset="0"/>
              <a:buAutoNum type="alphaLcPeriod"/>
            </a:pPr>
            <a:r>
              <a:rPr lang="es-ES">
                <a:solidFill>
                  <a:srgbClr val="A64D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Epíclesis II</a:t>
            </a:r>
          </a:p>
          <a:p>
            <a:pPr lvl="1">
              <a:buClr>
                <a:srgbClr val="38761D"/>
              </a:buClr>
              <a:buFont typeface="Arial" panose="020B0604020202020204" pitchFamily="34" charset="0"/>
              <a:buAutoNum type="alphaLcPeriod"/>
            </a:pPr>
            <a:r>
              <a:rPr lang="es-ES">
                <a:solidFill>
                  <a:srgbClr val="38761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Intercesiones</a:t>
            </a:r>
          </a:p>
          <a:p>
            <a:pPr lvl="1">
              <a:buClr>
                <a:srgbClr val="A64D79"/>
              </a:buClr>
              <a:buFont typeface="Arial" panose="020B0604020202020204" pitchFamily="34" charset="0"/>
              <a:buAutoNum type="alphaLcPeriod"/>
            </a:pPr>
            <a:r>
              <a:rPr lang="es-ES">
                <a:solidFill>
                  <a:srgbClr val="A64D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Doxología</a:t>
            </a:r>
          </a:p>
          <a:p>
            <a:pPr>
              <a:buClr>
                <a:srgbClr val="A64D79"/>
              </a:buClr>
              <a:buFont typeface="Arial" panose="020B0604020202020204" pitchFamily="34" charset="0"/>
              <a:buAutoNum type="arabicPeriod"/>
            </a:pPr>
            <a:r>
              <a:rPr lang="es-ES">
                <a:solidFill>
                  <a:srgbClr val="A64D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RITO DE COMUNIÓN</a:t>
            </a:r>
          </a:p>
          <a:p>
            <a:pPr lvl="1">
              <a:buClr>
                <a:srgbClr val="A64D79"/>
              </a:buClr>
              <a:buFont typeface="Arial" panose="020B0604020202020204" pitchFamily="34" charset="0"/>
              <a:buAutoNum type="alphaLcPeriod"/>
            </a:pPr>
            <a:r>
              <a:rPr lang="es-ES">
                <a:solidFill>
                  <a:srgbClr val="A64D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Padrenuestro</a:t>
            </a:r>
          </a:p>
          <a:p>
            <a:pPr lvl="1">
              <a:buClr>
                <a:srgbClr val="1155CC"/>
              </a:buClr>
              <a:buFont typeface="Arial" panose="020B0604020202020204" pitchFamily="34" charset="0"/>
              <a:buAutoNum type="alphaLcPeriod"/>
            </a:pPr>
            <a:r>
              <a:rPr lang="es-ES">
                <a:solidFill>
                  <a:srgbClr val="1155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Rito de la paz (saludo + invitación + gesto)</a:t>
            </a:r>
          </a:p>
          <a:p>
            <a:pPr lvl="1">
              <a:buClr>
                <a:srgbClr val="A64D79"/>
              </a:buClr>
              <a:buFont typeface="Arial" panose="020B0604020202020204" pitchFamily="34" charset="0"/>
              <a:buAutoNum type="alphaLcPeriod"/>
            </a:pPr>
            <a:r>
              <a:rPr lang="es-ES">
                <a:solidFill>
                  <a:srgbClr val="A64D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Fracción del pan y Cordero de Dios</a:t>
            </a:r>
          </a:p>
          <a:p>
            <a:pPr lvl="1">
              <a:buClr>
                <a:srgbClr val="BF9000"/>
              </a:buClr>
              <a:buFont typeface="Arial" panose="020B0604020202020204" pitchFamily="34" charset="0"/>
              <a:buAutoNum type="alphaLcPeriod"/>
            </a:pPr>
            <a:r>
              <a:rPr lang="es-ES">
                <a:solidFill>
                  <a:srgbClr val="BF9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Antífona de comunión </a:t>
            </a:r>
          </a:p>
          <a:p>
            <a:pPr lvl="1">
              <a:buClr>
                <a:srgbClr val="BF9000"/>
              </a:buClr>
              <a:buFont typeface="Arial" panose="020B0604020202020204" pitchFamily="34" charset="0"/>
              <a:buAutoNum type="alphaLcPeriod"/>
            </a:pPr>
            <a:r>
              <a:rPr lang="es-ES">
                <a:solidFill>
                  <a:srgbClr val="BF9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Comunión </a:t>
            </a:r>
          </a:p>
          <a:p>
            <a:pPr lvl="1">
              <a:buClr>
                <a:srgbClr val="BF9000"/>
              </a:buClr>
              <a:buFont typeface="Arial" panose="020B0604020202020204" pitchFamily="34" charset="0"/>
              <a:buAutoNum type="alphaLcPeriod"/>
            </a:pPr>
            <a:r>
              <a:rPr lang="es-ES">
                <a:solidFill>
                  <a:srgbClr val="BF9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Oración después de la comunión (*)</a:t>
            </a:r>
            <a:endParaRPr lang="es-ES" dirty="0">
              <a:solidFill>
                <a:srgbClr val="BF9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Google Shape;94;p17">
            <a:extLst>
              <a:ext uri="{FF2B5EF4-FFF2-40B4-BE49-F238E27FC236}">
                <a16:creationId xmlns:a16="http://schemas.microsoft.com/office/drawing/2014/main" id="{552E07A9-790A-4D3A-AB77-0009B375ADA5}"/>
              </a:ext>
            </a:extLst>
          </p:cNvPr>
          <p:cNvSpPr txBox="1">
            <a:spLocks/>
          </p:cNvSpPr>
          <p:nvPr/>
        </p:nvSpPr>
        <p:spPr>
          <a:xfrm>
            <a:off x="6368716" y="1548581"/>
            <a:ext cx="5407684" cy="5309419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ES">
                <a:latin typeface="Times New Roman" panose="02020603050405020304" pitchFamily="18" charset="0"/>
                <a:cs typeface="Times New Roman" panose="02020603050405020304" pitchFamily="18" charset="0"/>
              </a:rPr>
              <a:t>RITO HISPANO</a:t>
            </a:r>
          </a:p>
          <a:p>
            <a:pPr>
              <a:spcBef>
                <a:spcPts val="1600"/>
              </a:spcBef>
              <a:buClr>
                <a:srgbClr val="38761D"/>
              </a:buClr>
              <a:buFont typeface="Arial" panose="020B0604020202020204" pitchFamily="34" charset="0"/>
              <a:buAutoNum type="arabicPeriod"/>
            </a:pPr>
            <a:r>
              <a:rPr lang="es-ES">
                <a:solidFill>
                  <a:srgbClr val="38761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IV. INTERCESIÓNES SOLEMNES</a:t>
            </a:r>
          </a:p>
          <a:p>
            <a:pPr lvl="1">
              <a:buClr>
                <a:srgbClr val="38761D"/>
              </a:buClr>
              <a:buFont typeface="Arial" panose="020B0604020202020204" pitchFamily="34" charset="0"/>
              <a:buAutoNum type="alphaLcPeriod"/>
            </a:pPr>
            <a:r>
              <a:rPr lang="es-ES" i="1">
                <a:solidFill>
                  <a:srgbClr val="38761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Oratio Admonitionis</a:t>
            </a:r>
            <a:r>
              <a:rPr lang="es-ES">
                <a:solidFill>
                  <a:srgbClr val="38761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(* 1ª)</a:t>
            </a:r>
          </a:p>
          <a:p>
            <a:pPr lvl="1">
              <a:buClr>
                <a:srgbClr val="38761D"/>
              </a:buClr>
              <a:buFont typeface="Arial" panose="020B0604020202020204" pitchFamily="34" charset="0"/>
              <a:buAutoNum type="alphaLcPeriod"/>
            </a:pPr>
            <a:r>
              <a:rPr lang="es-ES">
                <a:solidFill>
                  <a:srgbClr val="38761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Díptico por la Iglesia </a:t>
            </a:r>
          </a:p>
          <a:p>
            <a:pPr lvl="1">
              <a:buClr>
                <a:srgbClr val="38761D"/>
              </a:buClr>
              <a:buFont typeface="Arial" panose="020B0604020202020204" pitchFamily="34" charset="0"/>
              <a:buAutoNum type="alphaLcPeriod"/>
            </a:pPr>
            <a:r>
              <a:rPr lang="es-ES" i="1">
                <a:solidFill>
                  <a:srgbClr val="38761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Alia</a:t>
            </a:r>
            <a:r>
              <a:rPr lang="es-ES">
                <a:solidFill>
                  <a:srgbClr val="38761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(* 2ª)</a:t>
            </a:r>
          </a:p>
          <a:p>
            <a:pPr lvl="1">
              <a:buClr>
                <a:srgbClr val="38761D"/>
              </a:buClr>
              <a:buFont typeface="Arial" panose="020B0604020202020204" pitchFamily="34" charset="0"/>
              <a:buAutoNum type="alphaLcPeriod"/>
            </a:pPr>
            <a:r>
              <a:rPr lang="es-ES">
                <a:solidFill>
                  <a:srgbClr val="38761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Díptico por la jerarquía</a:t>
            </a:r>
          </a:p>
          <a:p>
            <a:pPr lvl="1">
              <a:buClr>
                <a:srgbClr val="38761D"/>
              </a:buClr>
              <a:buFont typeface="Arial" panose="020B0604020202020204" pitchFamily="34" charset="0"/>
              <a:buAutoNum type="alphaLcPeriod"/>
            </a:pPr>
            <a:r>
              <a:rPr lang="es-ES">
                <a:solidFill>
                  <a:srgbClr val="38761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Díptico de los santos</a:t>
            </a:r>
          </a:p>
          <a:p>
            <a:pPr lvl="1">
              <a:buClr>
                <a:srgbClr val="38761D"/>
              </a:buClr>
              <a:buFont typeface="Arial" panose="020B0604020202020204" pitchFamily="34" charset="0"/>
              <a:buAutoNum type="alphaLcPeriod"/>
            </a:pPr>
            <a:r>
              <a:rPr lang="es-ES">
                <a:solidFill>
                  <a:srgbClr val="38761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Oración de difuntos </a:t>
            </a:r>
          </a:p>
          <a:p>
            <a:pPr lvl="1">
              <a:buClr>
                <a:srgbClr val="38761D"/>
              </a:buClr>
              <a:buFont typeface="Arial" panose="020B0604020202020204" pitchFamily="34" charset="0"/>
              <a:buAutoNum type="alphaLcPeriod"/>
            </a:pPr>
            <a:r>
              <a:rPr lang="es-ES" i="1">
                <a:solidFill>
                  <a:srgbClr val="38761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Post Nómina</a:t>
            </a:r>
            <a:r>
              <a:rPr lang="es-ES">
                <a:solidFill>
                  <a:srgbClr val="38761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(* 3ª)</a:t>
            </a:r>
          </a:p>
          <a:p>
            <a:pPr>
              <a:buClr>
                <a:srgbClr val="1155CC"/>
              </a:buClr>
              <a:buFont typeface="Arial" panose="020B0604020202020204" pitchFamily="34" charset="0"/>
              <a:buAutoNum type="arabicPeriod"/>
            </a:pPr>
            <a:r>
              <a:rPr lang="es-ES">
                <a:solidFill>
                  <a:srgbClr val="1155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V. RITO DE LA PAZ</a:t>
            </a:r>
          </a:p>
          <a:p>
            <a:pPr lvl="1">
              <a:buClr>
                <a:srgbClr val="1155CC"/>
              </a:buClr>
              <a:buFont typeface="Arial" panose="020B0604020202020204" pitchFamily="34" charset="0"/>
              <a:buAutoNum type="alphaLcPeriod"/>
            </a:pPr>
            <a:r>
              <a:rPr lang="es-ES">
                <a:solidFill>
                  <a:srgbClr val="1155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 Pacem (* 4ª)</a:t>
            </a:r>
          </a:p>
          <a:p>
            <a:pPr lvl="1">
              <a:buClr>
                <a:srgbClr val="1155CC"/>
              </a:buClr>
              <a:buFont typeface="Arial" panose="020B0604020202020204" pitchFamily="34" charset="0"/>
              <a:buAutoNum type="alphaLcPeriod"/>
            </a:pPr>
            <a:r>
              <a:rPr lang="es-ES">
                <a:solidFill>
                  <a:srgbClr val="1155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Intercambio de la paz </a:t>
            </a:r>
          </a:p>
          <a:p>
            <a:pPr lvl="1">
              <a:buClr>
                <a:srgbClr val="1155CC"/>
              </a:buClr>
              <a:buFont typeface="Arial" panose="020B0604020202020204" pitchFamily="34" charset="0"/>
              <a:buAutoNum type="alphaLcPeriod"/>
            </a:pPr>
            <a:r>
              <a:rPr lang="es-ES">
                <a:solidFill>
                  <a:srgbClr val="1155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Cantus Ad Pacem</a:t>
            </a:r>
          </a:p>
          <a:p>
            <a:pPr>
              <a:buClr>
                <a:srgbClr val="A64D79"/>
              </a:buClr>
              <a:buFont typeface="Arial" panose="020B0604020202020204" pitchFamily="34" charset="0"/>
              <a:buAutoNum type="arabicPeriod"/>
            </a:pPr>
            <a:r>
              <a:rPr lang="es-ES">
                <a:solidFill>
                  <a:srgbClr val="A64D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VI. PLEGARIA EUCARÍSTICA </a:t>
            </a:r>
          </a:p>
          <a:p>
            <a:pPr>
              <a:buFont typeface="Arial" panose="020B0604020202020204" pitchFamily="34" charset="0"/>
              <a:buAutoNum type="arabicPeriod"/>
            </a:pPr>
            <a:r>
              <a:rPr lang="es-ES">
                <a:solidFill>
                  <a:srgbClr val="A64D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VII. RITO DE COMUNIÓN </a:t>
            </a:r>
            <a:r>
              <a:rPr lang="es-ES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spcBef>
                <a:spcPts val="1600"/>
              </a:spcBef>
              <a:spcAft>
                <a:spcPts val="1600"/>
              </a:spcAft>
              <a:buFont typeface="Arial" panose="020B0604020202020204" pitchFamily="34" charset="0"/>
              <a:buNone/>
            </a:pPr>
            <a:endParaRPr lang="es-E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Marcador de contenido 9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1EA23334-3AA4-7416-28DD-89402B60782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alphaModFix amt="1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9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3426"/>
          <a:stretch/>
        </p:blipFill>
        <p:spPr>
          <a:xfrm>
            <a:off x="0" y="12032"/>
            <a:ext cx="3724105" cy="6845968"/>
          </a:xfrm>
        </p:spPr>
      </p:pic>
    </p:spTree>
    <p:extLst>
      <p:ext uri="{BB962C8B-B14F-4D97-AF65-F5344CB8AC3E}">
        <p14:creationId xmlns:p14="http://schemas.microsoft.com/office/powerpoint/2010/main" val="40466105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610C41-DDDF-DC9A-F578-874492D52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365125"/>
            <a:ext cx="10805159" cy="315913"/>
          </a:xfrm>
        </p:spPr>
        <p:txBody>
          <a:bodyPr>
            <a:normAutofit/>
          </a:bodyPr>
          <a:lstStyle/>
          <a:p>
            <a:pPr algn="r"/>
            <a:r>
              <a:rPr lang="es-ES" sz="1500" spc="10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LITURGIA Y ESPIRITUALIDAD - La Cena del Cordero</a:t>
            </a:r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74F6CED8-7F20-5AB0-C840-4052D27CBA66}"/>
              </a:ext>
            </a:extLst>
          </p:cNvPr>
          <p:cNvSpPr txBox="1">
            <a:spLocks/>
          </p:cNvSpPr>
          <p:nvPr/>
        </p:nvSpPr>
        <p:spPr>
          <a:xfrm>
            <a:off x="548639" y="718218"/>
            <a:ext cx="10805159" cy="8303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ES" sz="2650" spc="1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COMPARACIÓN CON EL RITO ROMANO</a:t>
            </a:r>
          </a:p>
          <a:p>
            <a:pPr algn="r"/>
            <a:r>
              <a:rPr lang="es-ES" sz="2650" spc="1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Liturgia Eucarística</a:t>
            </a:r>
          </a:p>
        </p:txBody>
      </p:sp>
      <p:sp>
        <p:nvSpPr>
          <p:cNvPr id="6" name="Google Shape;100;p18">
            <a:extLst>
              <a:ext uri="{FF2B5EF4-FFF2-40B4-BE49-F238E27FC236}">
                <a16:creationId xmlns:a16="http://schemas.microsoft.com/office/drawing/2014/main" id="{63F9C52B-125F-B2A7-CF41-F143FEFE7E9E}"/>
              </a:ext>
            </a:extLst>
          </p:cNvPr>
          <p:cNvSpPr txBox="1">
            <a:spLocks/>
          </p:cNvSpPr>
          <p:nvPr/>
        </p:nvSpPr>
        <p:spPr>
          <a:xfrm>
            <a:off x="415600" y="1548581"/>
            <a:ext cx="5333200" cy="5309419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ES">
                <a:latin typeface="Times New Roman" panose="02020603050405020304" pitchFamily="18" charset="0"/>
                <a:cs typeface="Times New Roman" panose="02020603050405020304" pitchFamily="18" charset="0"/>
              </a:rPr>
              <a:t>RITO ROMANO</a:t>
            </a:r>
            <a:endParaRPr lang="es-ES">
              <a:solidFill>
                <a:srgbClr val="CC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1600"/>
              </a:spcBef>
              <a:buClr>
                <a:srgbClr val="A64D79"/>
              </a:buClr>
              <a:buFont typeface="Arial" panose="020B0604020202020204" pitchFamily="34" charset="0"/>
              <a:buAutoNum type="arabicPeriod"/>
            </a:pPr>
            <a:r>
              <a:rPr lang="es-ES">
                <a:solidFill>
                  <a:srgbClr val="A64D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PLEGARIA EUCARÍSTICA</a:t>
            </a:r>
          </a:p>
          <a:p>
            <a:pPr lvl="1">
              <a:buClr>
                <a:srgbClr val="CC0000"/>
              </a:buClr>
              <a:buFont typeface="Arial" panose="020B0604020202020204" pitchFamily="34" charset="0"/>
              <a:buAutoNum type="alphaLcPeriod"/>
            </a:pPr>
            <a:r>
              <a:rPr lang="es-ES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Prefacio (*) (acción de gracias variable)</a:t>
            </a:r>
          </a:p>
          <a:p>
            <a:pPr lvl="1">
              <a:buClr>
                <a:srgbClr val="CC0000"/>
              </a:buClr>
              <a:buFont typeface="Arial" panose="020B0604020202020204" pitchFamily="34" charset="0"/>
              <a:buAutoNum type="alphaLcPeriod"/>
            </a:pPr>
            <a:r>
              <a:rPr lang="es-ES" i="1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Sanctus</a:t>
            </a:r>
          </a:p>
          <a:p>
            <a:pPr lvl="1">
              <a:buClr>
                <a:srgbClr val="A64D79"/>
              </a:buClr>
              <a:buFont typeface="Arial" panose="020B0604020202020204" pitchFamily="34" charset="0"/>
              <a:buAutoNum type="alphaLcPeriod"/>
            </a:pPr>
            <a:r>
              <a:rPr lang="es-ES">
                <a:solidFill>
                  <a:srgbClr val="A64D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Formula </a:t>
            </a:r>
            <a:r>
              <a:rPr lang="es-ES" i="1">
                <a:solidFill>
                  <a:srgbClr val="A64D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post sanctus</a:t>
            </a:r>
          </a:p>
          <a:p>
            <a:pPr lvl="1">
              <a:buClr>
                <a:srgbClr val="A64D79"/>
              </a:buClr>
              <a:buFont typeface="Arial" panose="020B0604020202020204" pitchFamily="34" charset="0"/>
              <a:buAutoNum type="alphaLcPeriod"/>
            </a:pPr>
            <a:r>
              <a:rPr lang="es-ES">
                <a:solidFill>
                  <a:srgbClr val="A64D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Epíclesis I</a:t>
            </a:r>
          </a:p>
          <a:p>
            <a:pPr lvl="1">
              <a:buClr>
                <a:srgbClr val="CC0000"/>
              </a:buClr>
              <a:buFont typeface="Arial" panose="020B0604020202020204" pitchFamily="34" charset="0"/>
              <a:buAutoNum type="alphaLcPeriod"/>
            </a:pPr>
            <a:r>
              <a:rPr lang="es-ES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Relato de la institución</a:t>
            </a:r>
          </a:p>
          <a:p>
            <a:pPr lvl="1">
              <a:buClr>
                <a:srgbClr val="A64D79"/>
              </a:buClr>
              <a:buFont typeface="Arial" panose="020B0604020202020204" pitchFamily="34" charset="0"/>
              <a:buAutoNum type="alphaLcPeriod"/>
            </a:pPr>
            <a:r>
              <a:rPr lang="es-ES">
                <a:solidFill>
                  <a:srgbClr val="A64D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Aclamación</a:t>
            </a:r>
          </a:p>
          <a:p>
            <a:pPr lvl="1">
              <a:buClr>
                <a:srgbClr val="A64D79"/>
              </a:buClr>
              <a:buFont typeface="Arial" panose="020B0604020202020204" pitchFamily="34" charset="0"/>
              <a:buAutoNum type="alphaLcPeriod"/>
            </a:pPr>
            <a:r>
              <a:rPr lang="es-ES">
                <a:solidFill>
                  <a:srgbClr val="A64D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Epíclesis II</a:t>
            </a:r>
          </a:p>
          <a:p>
            <a:pPr lvl="1">
              <a:buClr>
                <a:srgbClr val="A64D79"/>
              </a:buClr>
              <a:buFont typeface="Arial" panose="020B0604020202020204" pitchFamily="34" charset="0"/>
              <a:buAutoNum type="alphaLcPeriod"/>
            </a:pPr>
            <a:r>
              <a:rPr lang="es-ES">
                <a:solidFill>
                  <a:srgbClr val="A64D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Intercesiones</a:t>
            </a:r>
          </a:p>
          <a:p>
            <a:pPr lvl="1">
              <a:buClr>
                <a:srgbClr val="A64D79"/>
              </a:buClr>
              <a:buFont typeface="Arial" panose="020B0604020202020204" pitchFamily="34" charset="0"/>
              <a:buAutoNum type="alphaLcPeriod"/>
            </a:pPr>
            <a:r>
              <a:rPr lang="es-ES">
                <a:solidFill>
                  <a:srgbClr val="A64D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Doxología</a:t>
            </a:r>
          </a:p>
          <a:p>
            <a:pPr>
              <a:buClr>
                <a:srgbClr val="A64D79"/>
              </a:buClr>
              <a:buFont typeface="Arial" panose="020B0604020202020204" pitchFamily="34" charset="0"/>
              <a:buAutoNum type="arabicPeriod"/>
            </a:pPr>
            <a:r>
              <a:rPr lang="es-ES">
                <a:solidFill>
                  <a:srgbClr val="A64D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RITO DE COMUNIÓN</a:t>
            </a:r>
          </a:p>
          <a:p>
            <a:pPr lvl="1">
              <a:buClr>
                <a:srgbClr val="1155CC"/>
              </a:buClr>
              <a:buFont typeface="Arial" panose="020B0604020202020204" pitchFamily="34" charset="0"/>
              <a:buAutoNum type="alphaLcPeriod"/>
            </a:pPr>
            <a:r>
              <a:rPr lang="es-ES">
                <a:solidFill>
                  <a:srgbClr val="1155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Padrenuestro</a:t>
            </a:r>
          </a:p>
          <a:p>
            <a:pPr lvl="1">
              <a:buClr>
                <a:srgbClr val="A64D79"/>
              </a:buClr>
              <a:buFont typeface="Arial" panose="020B0604020202020204" pitchFamily="34" charset="0"/>
              <a:buAutoNum type="alphaLcPeriod"/>
            </a:pPr>
            <a:r>
              <a:rPr lang="es-ES">
                <a:solidFill>
                  <a:srgbClr val="A64D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Rito de la paz (saludo + invitación + gesto)</a:t>
            </a:r>
          </a:p>
          <a:p>
            <a:pPr lvl="1">
              <a:buClr>
                <a:srgbClr val="A64D79"/>
              </a:buClr>
              <a:buFont typeface="Arial" panose="020B0604020202020204" pitchFamily="34" charset="0"/>
              <a:buAutoNum type="alphaLcPeriod"/>
            </a:pPr>
            <a:r>
              <a:rPr lang="es-ES">
                <a:solidFill>
                  <a:srgbClr val="A64D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Fracción del pan y Cordero de Dios</a:t>
            </a:r>
          </a:p>
          <a:p>
            <a:pPr lvl="1">
              <a:buClr>
                <a:srgbClr val="BF9000"/>
              </a:buClr>
              <a:buFont typeface="Arial" panose="020B0604020202020204" pitchFamily="34" charset="0"/>
              <a:buAutoNum type="alphaLcPeriod"/>
            </a:pPr>
            <a:r>
              <a:rPr lang="es-ES">
                <a:solidFill>
                  <a:srgbClr val="BF9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Antífona de comunión </a:t>
            </a:r>
          </a:p>
          <a:p>
            <a:pPr lvl="1">
              <a:buClr>
                <a:srgbClr val="BF9000"/>
              </a:buClr>
              <a:buFont typeface="Arial" panose="020B0604020202020204" pitchFamily="34" charset="0"/>
              <a:buAutoNum type="alphaLcPeriod"/>
            </a:pPr>
            <a:r>
              <a:rPr lang="es-ES">
                <a:solidFill>
                  <a:srgbClr val="BF9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Comunión </a:t>
            </a:r>
          </a:p>
          <a:p>
            <a:pPr lvl="1">
              <a:buClr>
                <a:srgbClr val="BF9000"/>
              </a:buClr>
              <a:buFont typeface="Arial" panose="020B0604020202020204" pitchFamily="34" charset="0"/>
              <a:buAutoNum type="alphaLcPeriod"/>
            </a:pPr>
            <a:r>
              <a:rPr lang="es-ES">
                <a:solidFill>
                  <a:srgbClr val="BF9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Oración después de la comunión (*)</a:t>
            </a:r>
          </a:p>
        </p:txBody>
      </p:sp>
      <p:sp>
        <p:nvSpPr>
          <p:cNvPr id="7" name="Google Shape;101;p18">
            <a:extLst>
              <a:ext uri="{FF2B5EF4-FFF2-40B4-BE49-F238E27FC236}">
                <a16:creationId xmlns:a16="http://schemas.microsoft.com/office/drawing/2014/main" id="{0FFD8289-728F-ED45-8AE9-127661B97645}"/>
              </a:ext>
            </a:extLst>
          </p:cNvPr>
          <p:cNvSpPr txBox="1">
            <a:spLocks/>
          </p:cNvSpPr>
          <p:nvPr/>
        </p:nvSpPr>
        <p:spPr>
          <a:xfrm>
            <a:off x="6443200" y="1548581"/>
            <a:ext cx="5333200" cy="5309419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ES">
                <a:latin typeface="Times New Roman" panose="02020603050405020304" pitchFamily="18" charset="0"/>
                <a:cs typeface="Times New Roman" panose="02020603050405020304" pitchFamily="18" charset="0"/>
              </a:rPr>
              <a:t>RITO HISPANO</a:t>
            </a:r>
          </a:p>
          <a:p>
            <a:pPr indent="-406601">
              <a:spcBef>
                <a:spcPts val="1600"/>
              </a:spcBef>
              <a:buClr>
                <a:srgbClr val="A64D79"/>
              </a:buClr>
              <a:buSzPct val="100000"/>
              <a:buFont typeface="Arial" panose="020B0604020202020204" pitchFamily="34" charset="0"/>
              <a:buAutoNum type="arabicPeriod"/>
            </a:pPr>
            <a:r>
              <a:rPr lang="es-ES">
                <a:solidFill>
                  <a:srgbClr val="A64D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IV. INTERCESIÓNES SOLEMNES</a:t>
            </a:r>
          </a:p>
          <a:p>
            <a:pPr indent="-406601">
              <a:buClr>
                <a:srgbClr val="A64D79"/>
              </a:buClr>
              <a:buSzPct val="100000"/>
              <a:buFont typeface="Arial" panose="020B0604020202020204" pitchFamily="34" charset="0"/>
              <a:buAutoNum type="arabicPeriod"/>
            </a:pPr>
            <a:r>
              <a:rPr lang="es-ES">
                <a:solidFill>
                  <a:srgbClr val="A64D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V. RITO DE LA PAZ</a:t>
            </a:r>
          </a:p>
          <a:p>
            <a:pPr indent="-406601">
              <a:buClr>
                <a:srgbClr val="A64D79"/>
              </a:buClr>
              <a:buSzPct val="100000"/>
              <a:buFont typeface="Arial" panose="020B0604020202020204" pitchFamily="34" charset="0"/>
              <a:buAutoNum type="arabicPeriod"/>
            </a:pPr>
            <a:r>
              <a:rPr lang="es-ES">
                <a:solidFill>
                  <a:srgbClr val="A64D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VI. PLEGARIA EUCARÍSTICA </a:t>
            </a:r>
          </a:p>
          <a:p>
            <a:pPr lvl="1" indent="-390938">
              <a:buClr>
                <a:srgbClr val="CC0000"/>
              </a:buClr>
              <a:buSzPct val="100000"/>
              <a:buFont typeface="Arial" panose="020B0604020202020204" pitchFamily="34" charset="0"/>
              <a:buAutoNum type="alphaLcPeriod"/>
            </a:pPr>
            <a:r>
              <a:rPr lang="es-ES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Illatio (* 5ª) (acción de gracias)</a:t>
            </a:r>
          </a:p>
          <a:p>
            <a:pPr lvl="1" indent="-390938">
              <a:buClr>
                <a:srgbClr val="CC0000"/>
              </a:buClr>
              <a:buSzPct val="100000"/>
              <a:buFont typeface="Arial" panose="020B0604020202020204" pitchFamily="34" charset="0"/>
              <a:buAutoNum type="alphaLcPeriod"/>
            </a:pPr>
            <a:r>
              <a:rPr lang="es-ES" i="1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Sanctus</a:t>
            </a:r>
            <a:r>
              <a:rPr lang="es-ES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1" indent="-390938">
              <a:buClr>
                <a:srgbClr val="A64D79"/>
              </a:buClr>
              <a:buSzPct val="100000"/>
              <a:buFont typeface="Arial" panose="020B0604020202020204" pitchFamily="34" charset="0"/>
              <a:buAutoNum type="alphaLcPeriod"/>
            </a:pPr>
            <a:r>
              <a:rPr lang="es-ES">
                <a:solidFill>
                  <a:srgbClr val="A64D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Post Sanctus (* 6ª A)</a:t>
            </a:r>
          </a:p>
          <a:p>
            <a:pPr lvl="1" indent="-390938">
              <a:buClr>
                <a:srgbClr val="CC0000"/>
              </a:buClr>
              <a:buSzPct val="100000"/>
              <a:buFont typeface="Arial" panose="020B0604020202020204" pitchFamily="34" charset="0"/>
              <a:buAutoNum type="alphaLcPeriod"/>
            </a:pPr>
            <a:r>
              <a:rPr lang="es-ES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Relato</a:t>
            </a:r>
          </a:p>
          <a:p>
            <a:pPr lvl="1" indent="-390938">
              <a:buClr>
                <a:srgbClr val="A64D79"/>
              </a:buClr>
              <a:buSzPct val="100000"/>
              <a:buFont typeface="Arial" panose="020B0604020202020204" pitchFamily="34" charset="0"/>
              <a:buAutoNum type="alphaLcPeriod"/>
            </a:pPr>
            <a:r>
              <a:rPr lang="es-ES">
                <a:solidFill>
                  <a:srgbClr val="A64D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Post-Pridie (* 6ª B)</a:t>
            </a:r>
          </a:p>
          <a:p>
            <a:pPr indent="-406601">
              <a:buClr>
                <a:srgbClr val="A64D79"/>
              </a:buClr>
              <a:buSzPct val="100000"/>
              <a:buFont typeface="Arial" panose="020B0604020202020204" pitchFamily="34" charset="0"/>
              <a:buAutoNum type="arabicPeriod"/>
            </a:pPr>
            <a:r>
              <a:rPr lang="es-ES">
                <a:solidFill>
                  <a:srgbClr val="A64D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VII. RITO DE COMUNIÓN  </a:t>
            </a:r>
          </a:p>
          <a:p>
            <a:pPr lvl="1" indent="-390938">
              <a:buClr>
                <a:srgbClr val="A64D79"/>
              </a:buClr>
              <a:buSzPct val="100000"/>
              <a:buFont typeface="Arial" panose="020B0604020202020204" pitchFamily="34" charset="0"/>
              <a:buAutoNum type="alphaLcPeriod"/>
            </a:pPr>
            <a:r>
              <a:rPr lang="es-ES">
                <a:solidFill>
                  <a:srgbClr val="A64D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Credo -&gt; RR: Liturgia de la Palabra. </a:t>
            </a:r>
          </a:p>
          <a:p>
            <a:pPr lvl="1" indent="-390938">
              <a:buClr>
                <a:srgbClr val="A64D79"/>
              </a:buClr>
              <a:buSzPct val="100000"/>
              <a:buFont typeface="Arial" panose="020B0604020202020204" pitchFamily="34" charset="0"/>
              <a:buAutoNum type="alphaLcPeriod"/>
            </a:pPr>
            <a:r>
              <a:rPr lang="es-ES">
                <a:solidFill>
                  <a:srgbClr val="A64D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Confracción y </a:t>
            </a:r>
            <a:r>
              <a:rPr lang="es-ES" i="1">
                <a:solidFill>
                  <a:srgbClr val="A64D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cantus </a:t>
            </a:r>
            <a:r>
              <a:rPr lang="es-ES">
                <a:solidFill>
                  <a:srgbClr val="A64D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(9 fragmentos)</a:t>
            </a:r>
          </a:p>
          <a:p>
            <a:pPr lvl="1" indent="-390938">
              <a:buClr>
                <a:srgbClr val="A64D79"/>
              </a:buClr>
              <a:buSzPct val="100000"/>
              <a:buFont typeface="Arial" panose="020B0604020202020204" pitchFamily="34" charset="0"/>
              <a:buAutoNum type="alphaLcPeriod"/>
            </a:pPr>
            <a:r>
              <a:rPr lang="es-ES">
                <a:solidFill>
                  <a:srgbClr val="A64D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Introducción al Padrenuestro (* 7ª)</a:t>
            </a:r>
          </a:p>
          <a:p>
            <a:pPr lvl="1" indent="-390938">
              <a:buClr>
                <a:srgbClr val="A64D79"/>
              </a:buClr>
              <a:buSzPct val="100000"/>
              <a:buFont typeface="Arial" panose="020B0604020202020204" pitchFamily="34" charset="0"/>
              <a:buAutoNum type="alphaLcPeriod"/>
            </a:pPr>
            <a:r>
              <a:rPr lang="es-ES">
                <a:solidFill>
                  <a:srgbClr val="0B539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Padrenuestro</a:t>
            </a:r>
            <a:r>
              <a:rPr lang="es-ES">
                <a:solidFill>
                  <a:srgbClr val="A64D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(7 amenes)</a:t>
            </a:r>
          </a:p>
          <a:p>
            <a:pPr lvl="1" indent="-390938">
              <a:buClr>
                <a:srgbClr val="A64D79"/>
              </a:buClr>
              <a:buSzPct val="100000"/>
              <a:buFont typeface="Arial" panose="020B0604020202020204" pitchFamily="34" charset="0"/>
              <a:buAutoNum type="alphaLcPeriod"/>
            </a:pPr>
            <a:r>
              <a:rPr lang="es-ES">
                <a:solidFill>
                  <a:srgbClr val="A64D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Sancta Sanctis </a:t>
            </a:r>
          </a:p>
          <a:p>
            <a:pPr lvl="1" indent="-390938">
              <a:buClr>
                <a:srgbClr val="A64D79"/>
              </a:buClr>
              <a:buSzPct val="100000"/>
              <a:buFont typeface="Arial" panose="020B0604020202020204" pitchFamily="34" charset="0"/>
              <a:buAutoNum type="alphaLcPeriod"/>
            </a:pPr>
            <a:r>
              <a:rPr lang="es-ES">
                <a:solidFill>
                  <a:srgbClr val="A64D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Bendición (carácter penitencial) (*)</a:t>
            </a:r>
          </a:p>
          <a:p>
            <a:pPr lvl="1" indent="-390938">
              <a:buClr>
                <a:srgbClr val="BF9000"/>
              </a:buClr>
              <a:buSzPct val="100000"/>
              <a:buFont typeface="Arial" panose="020B0604020202020204" pitchFamily="34" charset="0"/>
              <a:buAutoNum type="alphaLcPeriod"/>
            </a:pPr>
            <a:r>
              <a:rPr lang="es-ES">
                <a:solidFill>
                  <a:srgbClr val="BF9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Comunión: </a:t>
            </a:r>
          </a:p>
          <a:p>
            <a:pPr lvl="2" indent="-390938">
              <a:buClr>
                <a:srgbClr val="BF9000"/>
              </a:buClr>
              <a:buSzPct val="100000"/>
              <a:buFont typeface="Arial" panose="020B0604020202020204" pitchFamily="34" charset="0"/>
              <a:buAutoNum type="romanLcPeriod"/>
            </a:pPr>
            <a:r>
              <a:rPr lang="es-ES">
                <a:solidFill>
                  <a:srgbClr val="BF9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Cantus ad accedentes</a:t>
            </a:r>
          </a:p>
          <a:p>
            <a:pPr lvl="2" indent="-390938">
              <a:buClr>
                <a:srgbClr val="BF9000"/>
              </a:buClr>
              <a:buSzPct val="100000"/>
              <a:buFont typeface="Arial" panose="020B0604020202020204" pitchFamily="34" charset="0"/>
              <a:buAutoNum type="romanLcPeriod"/>
            </a:pPr>
            <a:r>
              <a:rPr lang="es-ES">
                <a:solidFill>
                  <a:srgbClr val="BF9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Anthipona post communionem </a:t>
            </a:r>
          </a:p>
          <a:p>
            <a:pPr lvl="1" indent="-390938">
              <a:buClr>
                <a:srgbClr val="BF9000"/>
              </a:buClr>
              <a:buSzPct val="100000"/>
              <a:buFont typeface="Arial" panose="020B0604020202020204" pitchFamily="34" charset="0"/>
              <a:buAutoNum type="alphaLcPeriod"/>
            </a:pPr>
            <a:r>
              <a:rPr lang="es-ES">
                <a:solidFill>
                  <a:srgbClr val="BF9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Completuría (¿?)</a:t>
            </a:r>
          </a:p>
        </p:txBody>
      </p:sp>
      <p:pic>
        <p:nvPicPr>
          <p:cNvPr id="8" name="Marcador de contenido 9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AEEAEE15-738C-053C-180A-C86D74D2CAE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alphaModFix amt="1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9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3426"/>
          <a:stretch/>
        </p:blipFill>
        <p:spPr>
          <a:xfrm>
            <a:off x="0" y="12032"/>
            <a:ext cx="3724105" cy="6845968"/>
          </a:xfrm>
        </p:spPr>
      </p:pic>
    </p:spTree>
    <p:extLst>
      <p:ext uri="{BB962C8B-B14F-4D97-AF65-F5344CB8AC3E}">
        <p14:creationId xmlns:p14="http://schemas.microsoft.com/office/powerpoint/2010/main" val="3935032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610C41-DDDF-DC9A-F578-874492D52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365125"/>
            <a:ext cx="10805159" cy="315913"/>
          </a:xfrm>
        </p:spPr>
        <p:txBody>
          <a:bodyPr>
            <a:normAutofit/>
          </a:bodyPr>
          <a:lstStyle/>
          <a:p>
            <a:pPr algn="r"/>
            <a:r>
              <a:rPr lang="es-ES" sz="1500" spc="10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LITURGIA Y ESPIRITUALIDAD - La Cena del Cordero</a:t>
            </a:r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74F6CED8-7F20-5AB0-C840-4052D27CBA66}"/>
              </a:ext>
            </a:extLst>
          </p:cNvPr>
          <p:cNvSpPr txBox="1">
            <a:spLocks/>
          </p:cNvSpPr>
          <p:nvPr/>
        </p:nvSpPr>
        <p:spPr>
          <a:xfrm>
            <a:off x="548639" y="718218"/>
            <a:ext cx="10805159" cy="8303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ES" sz="2650" spc="1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COMPARACIÓN CON EL RITO ROMANO</a:t>
            </a:r>
          </a:p>
          <a:p>
            <a:pPr algn="r"/>
            <a:r>
              <a:rPr lang="es-ES" sz="2650" spc="1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Ritos finales</a:t>
            </a:r>
          </a:p>
        </p:txBody>
      </p:sp>
      <p:sp>
        <p:nvSpPr>
          <p:cNvPr id="4" name="Google Shape;107;p19">
            <a:extLst>
              <a:ext uri="{FF2B5EF4-FFF2-40B4-BE49-F238E27FC236}">
                <a16:creationId xmlns:a16="http://schemas.microsoft.com/office/drawing/2014/main" id="{D0C15322-35BE-D5C4-5FF3-3D3A507349AD}"/>
              </a:ext>
            </a:extLst>
          </p:cNvPr>
          <p:cNvSpPr txBox="1">
            <a:spLocks/>
          </p:cNvSpPr>
          <p:nvPr/>
        </p:nvSpPr>
        <p:spPr>
          <a:xfrm>
            <a:off x="415600" y="2007600"/>
            <a:ext cx="5333200" cy="410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ES" sz="3200">
                <a:latin typeface="Times New Roman" panose="02020603050405020304" pitchFamily="18" charset="0"/>
                <a:cs typeface="Times New Roman" panose="02020603050405020304" pitchFamily="18" charset="0"/>
              </a:rPr>
              <a:t>RITO ROMANO</a:t>
            </a:r>
          </a:p>
          <a:p>
            <a:pPr>
              <a:spcBef>
                <a:spcPts val="1600"/>
              </a:spcBef>
              <a:buFont typeface="Arial" panose="020B0604020202020204" pitchFamily="34" charset="0"/>
              <a:buAutoNum type="arabicPeriod"/>
            </a:pPr>
            <a:r>
              <a:rPr lang="es-ES" sz="3200">
                <a:latin typeface="Times New Roman" panose="02020603050405020304" pitchFamily="18" charset="0"/>
                <a:cs typeface="Times New Roman" panose="02020603050405020304" pitchFamily="18" charset="0"/>
              </a:rPr>
              <a:t>Ritos iniciales </a:t>
            </a:r>
          </a:p>
          <a:p>
            <a:pPr>
              <a:buFont typeface="Arial" panose="020B0604020202020204" pitchFamily="34" charset="0"/>
              <a:buAutoNum type="arabicPeriod"/>
            </a:pPr>
            <a:r>
              <a:rPr lang="es-ES" sz="3200">
                <a:latin typeface="Times New Roman" panose="02020603050405020304" pitchFamily="18" charset="0"/>
                <a:cs typeface="Times New Roman" panose="02020603050405020304" pitchFamily="18" charset="0"/>
              </a:rPr>
              <a:t>Liturgia de la Palabra</a:t>
            </a:r>
          </a:p>
          <a:p>
            <a:pPr>
              <a:buFont typeface="Arial" panose="020B0604020202020204" pitchFamily="34" charset="0"/>
              <a:buAutoNum type="arabicPeriod"/>
            </a:pPr>
            <a:r>
              <a:rPr lang="es-ES" sz="3200">
                <a:latin typeface="Times New Roman" panose="02020603050405020304" pitchFamily="18" charset="0"/>
                <a:cs typeface="Times New Roman" panose="02020603050405020304" pitchFamily="18" charset="0"/>
              </a:rPr>
              <a:t>Liturgia eucarística</a:t>
            </a:r>
          </a:p>
          <a:p>
            <a:pPr>
              <a:buFont typeface="Arial" panose="020B0604020202020204" pitchFamily="34" charset="0"/>
              <a:buAutoNum type="arabicPeriod"/>
            </a:pPr>
            <a:r>
              <a:rPr lang="es-ES" sz="3200">
                <a:latin typeface="Times New Roman" panose="02020603050405020304" pitchFamily="18" charset="0"/>
                <a:cs typeface="Times New Roman" panose="02020603050405020304" pitchFamily="18" charset="0"/>
              </a:rPr>
              <a:t>Ritos finales</a:t>
            </a:r>
          </a:p>
          <a:p>
            <a:pPr lvl="1">
              <a:buFont typeface="Arial" panose="020B0604020202020204" pitchFamily="34" charset="0"/>
              <a:buAutoNum type="alphaLcPeriod"/>
            </a:pPr>
            <a:r>
              <a:rPr lang="es-ES" sz="3200">
                <a:latin typeface="Times New Roman" panose="02020603050405020304" pitchFamily="18" charset="0"/>
                <a:cs typeface="Times New Roman" panose="02020603050405020304" pitchFamily="18" charset="0"/>
              </a:rPr>
              <a:t>Bendición -&gt; RHM: Rito de comunión. </a:t>
            </a:r>
          </a:p>
          <a:p>
            <a:pPr lvl="1">
              <a:buFont typeface="Arial" panose="020B0604020202020204" pitchFamily="34" charset="0"/>
              <a:buAutoNum type="alphaLcPeriod"/>
            </a:pPr>
            <a:r>
              <a:rPr lang="es-ES" sz="3200">
                <a:latin typeface="Times New Roman" panose="02020603050405020304" pitchFamily="18" charset="0"/>
                <a:cs typeface="Times New Roman" panose="02020603050405020304" pitchFamily="18" charset="0"/>
              </a:rPr>
              <a:t>Despedida</a:t>
            </a:r>
          </a:p>
        </p:txBody>
      </p:sp>
      <p:sp>
        <p:nvSpPr>
          <p:cNvPr id="5" name="Google Shape;108;p19">
            <a:extLst>
              <a:ext uri="{FF2B5EF4-FFF2-40B4-BE49-F238E27FC236}">
                <a16:creationId xmlns:a16="http://schemas.microsoft.com/office/drawing/2014/main" id="{910B3C8A-BBC1-74C2-0A8E-0EBDB4981C0B}"/>
              </a:ext>
            </a:extLst>
          </p:cNvPr>
          <p:cNvSpPr txBox="1">
            <a:spLocks/>
          </p:cNvSpPr>
          <p:nvPr/>
        </p:nvSpPr>
        <p:spPr>
          <a:xfrm>
            <a:off x="6443200" y="2007600"/>
            <a:ext cx="5333200" cy="410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ES" sz="3200">
                <a:latin typeface="Times New Roman" panose="02020603050405020304" pitchFamily="18" charset="0"/>
                <a:cs typeface="Times New Roman" panose="02020603050405020304" pitchFamily="18" charset="0"/>
              </a:rPr>
              <a:t>RITO HISPANO</a:t>
            </a:r>
          </a:p>
          <a:p>
            <a:pPr>
              <a:spcBef>
                <a:spcPts val="1600"/>
              </a:spcBef>
              <a:buFont typeface="Arial" panose="020B0604020202020204" pitchFamily="34" charset="0"/>
              <a:buAutoNum type="arabicPeriod"/>
            </a:pPr>
            <a:r>
              <a:rPr lang="es-ES" sz="3200">
                <a:latin typeface="Times New Roman" panose="02020603050405020304" pitchFamily="18" charset="0"/>
                <a:cs typeface="Times New Roman" panose="02020603050405020304" pitchFamily="18" charset="0"/>
              </a:rPr>
              <a:t>Ritos iniciales </a:t>
            </a:r>
            <a:endParaRPr lang="es-ES" sz="3200">
              <a:solidFill>
                <a:srgbClr val="3C78D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AutoNum type="arabicPeriod"/>
            </a:pPr>
            <a:r>
              <a:rPr lang="es-ES" sz="3200">
                <a:latin typeface="Times New Roman" panose="02020603050405020304" pitchFamily="18" charset="0"/>
                <a:cs typeface="Times New Roman" panose="02020603050405020304" pitchFamily="18" charset="0"/>
              </a:rPr>
              <a:t>Liturgia de la Palabra</a:t>
            </a:r>
          </a:p>
          <a:p>
            <a:pPr>
              <a:buFont typeface="Arial" panose="020B0604020202020204" pitchFamily="34" charset="0"/>
              <a:buAutoNum type="arabicPeriod"/>
            </a:pPr>
            <a:r>
              <a:rPr lang="es-ES" sz="3200">
                <a:latin typeface="Times New Roman" panose="02020603050405020304" pitchFamily="18" charset="0"/>
                <a:cs typeface="Times New Roman" panose="02020603050405020304" pitchFamily="18" charset="0"/>
              </a:rPr>
              <a:t>Liturgia Eucarística</a:t>
            </a:r>
          </a:p>
          <a:p>
            <a:pPr>
              <a:buFont typeface="Arial" panose="020B0604020202020204" pitchFamily="34" charset="0"/>
              <a:buAutoNum type="arabicPeriod"/>
            </a:pPr>
            <a:r>
              <a:rPr lang="es-ES" sz="3200">
                <a:latin typeface="Times New Roman" panose="02020603050405020304" pitchFamily="18" charset="0"/>
                <a:cs typeface="Times New Roman" panose="02020603050405020304" pitchFamily="18" charset="0"/>
              </a:rPr>
              <a:t>Ritos finales</a:t>
            </a:r>
          </a:p>
          <a:p>
            <a:pPr lvl="1">
              <a:buFont typeface="Arial" panose="020B0604020202020204" pitchFamily="34" charset="0"/>
              <a:buAutoNum type="alphaLcPeriod"/>
            </a:pPr>
            <a:r>
              <a:rPr lang="es-ES" sz="3200">
                <a:latin typeface="Times New Roman" panose="02020603050405020304" pitchFamily="18" charset="0"/>
                <a:cs typeface="Times New Roman" panose="02020603050405020304" pitchFamily="18" charset="0"/>
              </a:rPr>
              <a:t>Saludo</a:t>
            </a:r>
          </a:p>
          <a:p>
            <a:pPr lvl="1">
              <a:buFont typeface="Arial" panose="020B0604020202020204" pitchFamily="34" charset="0"/>
              <a:buAutoNum type="alphaLcPeriod"/>
            </a:pPr>
            <a:r>
              <a:rPr lang="es-ES" sz="3200">
                <a:latin typeface="Times New Roman" panose="02020603050405020304" pitchFamily="18" charset="0"/>
                <a:cs typeface="Times New Roman" panose="02020603050405020304" pitchFamily="18" charset="0"/>
              </a:rPr>
              <a:t>Despedida</a:t>
            </a:r>
          </a:p>
        </p:txBody>
      </p:sp>
      <p:pic>
        <p:nvPicPr>
          <p:cNvPr id="8" name="Marcador de contenido 9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D8D10ED8-7183-356B-D922-824A9C67883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alphaModFix amt="1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9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3426"/>
          <a:stretch/>
        </p:blipFill>
        <p:spPr>
          <a:xfrm>
            <a:off x="0" y="12032"/>
            <a:ext cx="3724105" cy="6845968"/>
          </a:xfrm>
        </p:spPr>
      </p:pic>
    </p:spTree>
    <p:extLst>
      <p:ext uri="{BB962C8B-B14F-4D97-AF65-F5344CB8AC3E}">
        <p14:creationId xmlns:p14="http://schemas.microsoft.com/office/powerpoint/2010/main" val="27812639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610C41-DDDF-DC9A-F578-874492D52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365125"/>
            <a:ext cx="10805159" cy="315913"/>
          </a:xfrm>
        </p:spPr>
        <p:txBody>
          <a:bodyPr>
            <a:normAutofit/>
          </a:bodyPr>
          <a:lstStyle/>
          <a:p>
            <a:pPr algn="r"/>
            <a:r>
              <a:rPr lang="es-ES" sz="1500" spc="10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LITURGIA Y ESPIRITUALIDAD - La Cena del Cordero</a:t>
            </a:r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74F6CED8-7F20-5AB0-C840-4052D27CBA66}"/>
              </a:ext>
            </a:extLst>
          </p:cNvPr>
          <p:cNvSpPr txBox="1">
            <a:spLocks/>
          </p:cNvSpPr>
          <p:nvPr/>
        </p:nvSpPr>
        <p:spPr>
          <a:xfrm>
            <a:off x="548639" y="718218"/>
            <a:ext cx="10805159" cy="8303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ES" sz="2650" spc="1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COMPARACIÓN CON EL RITO ROMANO</a:t>
            </a:r>
          </a:p>
          <a:p>
            <a:pPr algn="r"/>
            <a:r>
              <a:rPr lang="es-ES" sz="2650" spc="1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Características principales</a:t>
            </a:r>
          </a:p>
        </p:txBody>
      </p:sp>
      <p:pic>
        <p:nvPicPr>
          <p:cNvPr id="9" name="Marcador de contenido 9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6B63A01C-9B69-F184-1B92-FEA0ED4AA2C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alphaModFix amt="1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9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3426"/>
          <a:stretch/>
        </p:blipFill>
        <p:spPr>
          <a:xfrm>
            <a:off x="0" y="12032"/>
            <a:ext cx="3724105" cy="6845968"/>
          </a:xfrm>
        </p:spPr>
      </p:pic>
      <p:sp>
        <p:nvSpPr>
          <p:cNvPr id="10" name="Google Shape;114;p20">
            <a:extLst>
              <a:ext uri="{FF2B5EF4-FFF2-40B4-BE49-F238E27FC236}">
                <a16:creationId xmlns:a16="http://schemas.microsoft.com/office/drawing/2014/main" id="{16E54E23-B64D-B4E5-FDB5-A8966BD7F98D}"/>
              </a:ext>
            </a:extLst>
          </p:cNvPr>
          <p:cNvSpPr txBox="1">
            <a:spLocks/>
          </p:cNvSpPr>
          <p:nvPr/>
        </p:nvSpPr>
        <p:spPr>
          <a:xfrm>
            <a:off x="548639" y="1585762"/>
            <a:ext cx="10805159" cy="4907114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Teología narrativa:</a:t>
            </a:r>
          </a:p>
          <a:p>
            <a:pPr lvl="1"/>
            <a:r>
              <a:rPr lang="es-E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Textos más extensos. </a:t>
            </a:r>
          </a:p>
          <a:p>
            <a:pPr lvl="1"/>
            <a:r>
              <a:rPr lang="es-E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Literatura más elaborada: tipologías, comparaciones, etc. </a:t>
            </a:r>
          </a:p>
          <a:p>
            <a:pPr lvl="1"/>
            <a:r>
              <a:rPr lang="es-E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Liturgia más variable. </a:t>
            </a:r>
          </a:p>
          <a:p>
            <a:pPr lvl="2"/>
            <a:r>
              <a:rPr lang="es-E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Cantos: </a:t>
            </a:r>
            <a:r>
              <a:rPr lang="es-E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Praelegendum</a:t>
            </a:r>
            <a:r>
              <a:rPr lang="es-E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 </a:t>
            </a:r>
            <a:r>
              <a:rPr lang="es-E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Sacrificium</a:t>
            </a:r>
            <a:r>
              <a:rPr lang="es-E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2"/>
            <a:r>
              <a:rPr lang="es-E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Post Gloriam y </a:t>
            </a:r>
            <a:r>
              <a:rPr lang="es-E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Completuria</a:t>
            </a:r>
            <a:endParaRPr lang="es-E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/>
            <a:r>
              <a:rPr lang="es-ES" dirty="0">
                <a:latin typeface="Times New Roman" panose="02020603050405020304" pitchFamily="18" charset="0"/>
                <a:cs typeface="Times New Roman" panose="02020603050405020304" pitchFamily="18" charset="0"/>
              </a:rPr>
              <a:t>7 grandes oraciones de la liturgia eucarística. </a:t>
            </a:r>
          </a:p>
          <a:p>
            <a:r>
              <a:rPr lang="es-E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Gran profusión de textos sagrados: </a:t>
            </a:r>
          </a:p>
          <a:p>
            <a:pPr lvl="1"/>
            <a:r>
              <a:rPr lang="es-E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Tres lecturas para cada misa (cuatro en cuaresma).</a:t>
            </a:r>
          </a:p>
          <a:p>
            <a:pPr lvl="1"/>
            <a:r>
              <a:rPr lang="es-E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 cantos suelen ser extensos y a veces compuestos de varias citas relacionadas. </a:t>
            </a:r>
          </a:p>
          <a:p>
            <a:pPr lvl="1"/>
            <a:r>
              <a:rPr lang="es-E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 la liturgia narrativa gran presencia de la palabra.</a:t>
            </a:r>
          </a:p>
          <a:p>
            <a:r>
              <a:rPr lang="es-E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Extensión a todo el día con la liturgia de las horas: Lecturas continuas vísperas - laudes - misa. </a:t>
            </a:r>
          </a:p>
        </p:txBody>
      </p:sp>
    </p:spTree>
    <p:extLst>
      <p:ext uri="{BB962C8B-B14F-4D97-AF65-F5344CB8AC3E}">
        <p14:creationId xmlns:p14="http://schemas.microsoft.com/office/powerpoint/2010/main" val="22848732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610C41-DDDF-DC9A-F578-874492D52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365125"/>
            <a:ext cx="10805159" cy="315913"/>
          </a:xfrm>
        </p:spPr>
        <p:txBody>
          <a:bodyPr>
            <a:normAutofit/>
          </a:bodyPr>
          <a:lstStyle/>
          <a:p>
            <a:pPr algn="r"/>
            <a:r>
              <a:rPr lang="es-ES" sz="1500" spc="10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LITURGIA Y ESPIRITUALIDAD - La Cena del Cordero</a:t>
            </a:r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74F6CED8-7F20-5AB0-C840-4052D27CBA66}"/>
              </a:ext>
            </a:extLst>
          </p:cNvPr>
          <p:cNvSpPr txBox="1">
            <a:spLocks/>
          </p:cNvSpPr>
          <p:nvPr/>
        </p:nvSpPr>
        <p:spPr>
          <a:xfrm>
            <a:off x="548639" y="718218"/>
            <a:ext cx="10805159" cy="8303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ES" sz="2650" spc="1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COMPARACIÓN CON EL RITO ROMANO</a:t>
            </a:r>
          </a:p>
          <a:p>
            <a:pPr algn="r"/>
            <a:r>
              <a:rPr lang="es-ES" sz="2650" spc="1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Características principales</a:t>
            </a:r>
          </a:p>
        </p:txBody>
      </p:sp>
      <p:pic>
        <p:nvPicPr>
          <p:cNvPr id="9" name="Marcador de contenido 9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6B63A01C-9B69-F184-1B92-FEA0ED4AA2C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alphaModFix amt="1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9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3426"/>
          <a:stretch/>
        </p:blipFill>
        <p:spPr>
          <a:xfrm>
            <a:off x="0" y="12032"/>
            <a:ext cx="3724105" cy="6845968"/>
          </a:xfrm>
        </p:spPr>
      </p:pic>
      <p:sp>
        <p:nvSpPr>
          <p:cNvPr id="11" name="Google Shape;115;p20">
            <a:extLst>
              <a:ext uri="{FF2B5EF4-FFF2-40B4-BE49-F238E27FC236}">
                <a16:creationId xmlns:a16="http://schemas.microsoft.com/office/drawing/2014/main" id="{2CD284A8-7A89-7381-CCA3-44581F002EA2}"/>
              </a:ext>
            </a:extLst>
          </p:cNvPr>
          <p:cNvSpPr txBox="1">
            <a:spLocks/>
          </p:cNvSpPr>
          <p:nvPr/>
        </p:nvSpPr>
        <p:spPr>
          <a:xfrm>
            <a:off x="548639" y="1585761"/>
            <a:ext cx="10805159" cy="5272239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Valor de los mártires: </a:t>
            </a:r>
          </a:p>
          <a:p>
            <a:pPr lvl="1"/>
            <a:r>
              <a:rPr lang="es-E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Gran cantidad de mártires de época romana y mozárabe. </a:t>
            </a:r>
          </a:p>
          <a:p>
            <a:pPr lvl="1"/>
            <a:r>
              <a:rPr lang="es-E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Presencia en la liturgia de la Palabra: </a:t>
            </a:r>
          </a:p>
          <a:p>
            <a:pPr lvl="2"/>
            <a:r>
              <a:rPr lang="es-E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Pasión del mártir como lectura: Dios se revela a través del martirio. </a:t>
            </a:r>
          </a:p>
          <a:p>
            <a:pPr lvl="2"/>
            <a:r>
              <a:rPr lang="es-E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Unión al Cántico de </a:t>
            </a:r>
            <a:r>
              <a:rPr lang="es-E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Dn</a:t>
            </a:r>
            <a:r>
              <a:rPr lang="es-E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los 3 jóvenes que cantaban en el horno. </a:t>
            </a:r>
          </a:p>
          <a:p>
            <a:pPr lvl="2"/>
            <a:r>
              <a:rPr lang="es-E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Igual que aquellos jóvenes, los mártires hoy también alaban a Dios con su martirio. </a:t>
            </a:r>
          </a:p>
          <a:p>
            <a:r>
              <a:rPr lang="es-E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Gran participación con aclamaciones y respuestas: </a:t>
            </a:r>
          </a:p>
          <a:p>
            <a:pPr lvl="1"/>
            <a:r>
              <a:rPr lang="es-E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Amén como aclamación primordial: dos veces en cada oración, después de las lecturas, a las 7 peticiones del PN, etc. </a:t>
            </a:r>
          </a:p>
        </p:txBody>
      </p:sp>
    </p:spTree>
    <p:extLst>
      <p:ext uri="{BB962C8B-B14F-4D97-AF65-F5344CB8AC3E}">
        <p14:creationId xmlns:p14="http://schemas.microsoft.com/office/powerpoint/2010/main" val="38522660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Marcador de contenido 9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C71CC5FE-FC28-59EA-1A48-0805281A14A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alphaModFix amt="1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9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3426"/>
          <a:stretch/>
        </p:blipFill>
        <p:spPr>
          <a:xfrm>
            <a:off x="0" y="0"/>
            <a:ext cx="3724105" cy="6845968"/>
          </a:xfr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2F610C41-DDDF-DC9A-F578-874492D52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365125"/>
            <a:ext cx="10805159" cy="315913"/>
          </a:xfrm>
        </p:spPr>
        <p:txBody>
          <a:bodyPr>
            <a:normAutofit/>
          </a:bodyPr>
          <a:lstStyle/>
          <a:p>
            <a:pPr algn="r"/>
            <a:r>
              <a:rPr lang="es-ES" sz="1500" spc="10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LITURGIA Y ESPIRITUALIDAD - La Cena del Cordero</a:t>
            </a:r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74F6CED8-7F20-5AB0-C840-4052D27CBA66}"/>
              </a:ext>
            </a:extLst>
          </p:cNvPr>
          <p:cNvSpPr txBox="1">
            <a:spLocks/>
          </p:cNvSpPr>
          <p:nvPr/>
        </p:nvSpPr>
        <p:spPr>
          <a:xfrm>
            <a:off x="548639" y="718218"/>
            <a:ext cx="10805159" cy="8303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ES" sz="2650" spc="1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LECTURAS RECOMENDADAS</a:t>
            </a:r>
          </a:p>
        </p:txBody>
      </p:sp>
      <p:sp>
        <p:nvSpPr>
          <p:cNvPr id="7" name="Google Shape;201;p27">
            <a:extLst>
              <a:ext uri="{FF2B5EF4-FFF2-40B4-BE49-F238E27FC236}">
                <a16:creationId xmlns:a16="http://schemas.microsoft.com/office/drawing/2014/main" id="{4467DE99-218B-43E0-4404-4A5F0FAE6936}"/>
              </a:ext>
            </a:extLst>
          </p:cNvPr>
          <p:cNvSpPr txBox="1">
            <a:spLocks/>
          </p:cNvSpPr>
          <p:nvPr/>
        </p:nvSpPr>
        <p:spPr>
          <a:xfrm>
            <a:off x="628675" y="2149642"/>
            <a:ext cx="10805158" cy="399014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5000"/>
              </a:lnSpc>
              <a:spcBef>
                <a:spcPts val="0"/>
              </a:spcBef>
              <a:spcAft>
                <a:spcPts val="3000"/>
              </a:spcAft>
              <a:buClr>
                <a:schemeClr val="dk1"/>
              </a:buClr>
              <a:buSzPct val="116666"/>
              <a:buFont typeface="Arial" panose="020B0604020202020204" pitchFamily="34" charset="0"/>
              <a:buNone/>
            </a:pPr>
            <a:r>
              <a:rPr lang="es-ES" cap="small" spc="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Raleway"/>
              </a:rPr>
              <a:t>A. </a:t>
            </a:r>
            <a:r>
              <a:rPr lang="es-ES" cap="small" spc="2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Raleway"/>
              </a:rPr>
              <a:t>Ivorra</a:t>
            </a:r>
            <a:r>
              <a:rPr lang="es-ES" spc="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Raleway"/>
              </a:rPr>
              <a:t>, </a:t>
            </a:r>
            <a:r>
              <a:rPr lang="es-ES" i="1" spc="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Raleway"/>
              </a:rPr>
              <a:t>La liturgia Hispano-Mozárabe </a:t>
            </a:r>
            <a:r>
              <a:rPr lang="es-ES" spc="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Raleway"/>
              </a:rPr>
              <a:t>(Barcelona 2017). </a:t>
            </a:r>
          </a:p>
          <a:p>
            <a:pPr marL="0" indent="0">
              <a:lnSpc>
                <a:spcPct val="115000"/>
              </a:lnSpc>
              <a:spcBef>
                <a:spcPts val="0"/>
              </a:spcBef>
              <a:spcAft>
                <a:spcPts val="3000"/>
              </a:spcAft>
              <a:buClr>
                <a:schemeClr val="dk1"/>
              </a:buClr>
              <a:buSzPct val="116666"/>
              <a:buFont typeface="Arial" panose="020B0604020202020204" pitchFamily="34" charset="0"/>
              <a:buNone/>
            </a:pPr>
            <a:r>
              <a:rPr lang="es-ES" cap="small" spc="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Raleway"/>
              </a:rPr>
              <a:t>D. Figueroa Soler</a:t>
            </a:r>
            <a:r>
              <a:rPr lang="es-ES" spc="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Raleway"/>
              </a:rPr>
              <a:t>, “‘Nosotros realizamos lo que el Señor realizó por nosotros’: el rito hispano-mozárabe, un rito para la vida”, en:</a:t>
            </a:r>
            <a:r>
              <a:rPr lang="es-ES" cap="small" spc="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Raleway"/>
              </a:rPr>
              <a:t> G. Loa Serrano </a:t>
            </a:r>
            <a:r>
              <a:rPr lang="es-ES" cap="small" spc="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  <a:sym typeface="Raleway"/>
              </a:rPr>
              <a:t>– A. Solano Fernández Sordo</a:t>
            </a:r>
            <a:r>
              <a:rPr lang="es-ES" cap="small" spc="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Raleway"/>
              </a:rPr>
              <a:t>, </a:t>
            </a:r>
            <a:r>
              <a:rPr lang="es-ES" i="1" spc="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Raleway"/>
              </a:rPr>
              <a:t> Mozárabes en la España Medieval </a:t>
            </a:r>
            <a:r>
              <a:rPr lang="es-ES" spc="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Raleway"/>
              </a:rPr>
              <a:t>(Córdoba 2022) 167-211</a:t>
            </a:r>
            <a:r>
              <a:rPr lang="es-ES" i="1" spc="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Raleway"/>
              </a:rPr>
              <a:t>. </a:t>
            </a:r>
          </a:p>
          <a:p>
            <a:pPr marL="0" indent="0">
              <a:lnSpc>
                <a:spcPct val="115000"/>
              </a:lnSpc>
              <a:spcBef>
                <a:spcPts val="0"/>
              </a:spcBef>
              <a:spcAft>
                <a:spcPts val="3000"/>
              </a:spcAft>
              <a:buClr>
                <a:schemeClr val="dk1"/>
              </a:buClr>
              <a:buSzPct val="116666"/>
              <a:buFont typeface="Arial" panose="020B0604020202020204" pitchFamily="34" charset="0"/>
              <a:buNone/>
            </a:pPr>
            <a:r>
              <a:rPr lang="es-ES" i="1" spc="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Raleway"/>
              </a:rPr>
              <a:t>Introducción al Misal Hispano-Mozárabe</a:t>
            </a:r>
            <a:endParaRPr lang="es-ES" spc="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  <a:sym typeface="Raleway"/>
            </a:endParaRPr>
          </a:p>
        </p:txBody>
      </p:sp>
    </p:spTree>
    <p:extLst>
      <p:ext uri="{BB962C8B-B14F-4D97-AF65-F5344CB8AC3E}">
        <p14:creationId xmlns:p14="http://schemas.microsoft.com/office/powerpoint/2010/main" val="38808396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63D35084-0396-3420-B6DB-CFD1F768415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6032" y="0"/>
            <a:ext cx="6845968" cy="6845968"/>
          </a:xfrm>
        </p:spPr>
      </p:pic>
      <p:pic>
        <p:nvPicPr>
          <p:cNvPr id="10" name="Marcador de contenido 9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C71CC5FE-FC28-59EA-1A48-0805281A14A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3">
            <a:alphaModFix amt="48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9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3426"/>
          <a:stretch/>
        </p:blipFill>
        <p:spPr>
          <a:xfrm>
            <a:off x="699436" y="0"/>
            <a:ext cx="3724105" cy="6845968"/>
          </a:xfrm>
        </p:spPr>
      </p:pic>
    </p:spTree>
    <p:extLst>
      <p:ext uri="{BB962C8B-B14F-4D97-AF65-F5344CB8AC3E}">
        <p14:creationId xmlns:p14="http://schemas.microsoft.com/office/powerpoint/2010/main" val="110775756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2385</TotalTime>
  <Words>1058</Words>
  <Application>Microsoft Office PowerPoint</Application>
  <PresentationFormat>Panorámica</PresentationFormat>
  <Paragraphs>223</Paragraphs>
  <Slides>15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Roboto</vt:lpstr>
      <vt:lpstr>Times New Roman</vt:lpstr>
      <vt:lpstr>Tema de Office</vt:lpstr>
      <vt:lpstr>Presentación de PowerPoint</vt:lpstr>
      <vt:lpstr>Presentación de PowerPoint</vt:lpstr>
      <vt:lpstr>LITURGIA Y ESPIRITUALIDAD - La Cena del Cordero</vt:lpstr>
      <vt:lpstr>LITURGIA Y ESPIRITUALIDAD - La Cena del Cordero</vt:lpstr>
      <vt:lpstr>LITURGIA Y ESPIRITUALIDAD - La Cena del Cordero</vt:lpstr>
      <vt:lpstr>LITURGIA Y ESPIRITUALIDAD - La Cena del Cordero</vt:lpstr>
      <vt:lpstr>LITURGIA Y ESPIRITUALIDAD - La Cena del Cordero</vt:lpstr>
      <vt:lpstr>LITURGIA Y ESPIRITUALIDAD - La Cena del Cordero</vt:lpstr>
      <vt:lpstr>LITURGIA Y ESPIRITUALIDAD - La Cena del Cordero</vt:lpstr>
      <vt:lpstr>LITURGIA Y ESPIRITUALIDAD - La Cena del Cordero</vt:lpstr>
      <vt:lpstr>LITURGIA Y ESPIRITUALIDAD - La Cena del Cordero</vt:lpstr>
      <vt:lpstr>LITURGIA Y ESPIRITUALIDAD - La Cena del Cordero</vt:lpstr>
      <vt:lpstr>LITURGIA Y ESPIRITUALIDAD - La Cena del Cordero</vt:lpstr>
      <vt:lpstr>LITURGIA Y ESPIRITUALIDAD - La Cena del Cordero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Santiago Martín Cañizares</dc:creator>
  <cp:lastModifiedBy>Santiago Martín Cañizares</cp:lastModifiedBy>
  <cp:revision>2</cp:revision>
  <dcterms:created xsi:type="dcterms:W3CDTF">2023-02-23T19:10:34Z</dcterms:created>
  <dcterms:modified xsi:type="dcterms:W3CDTF">2023-05-30T23:51:22Z</dcterms:modified>
</cp:coreProperties>
</file>