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63" r:id="rId2"/>
    <p:sldId id="267" r:id="rId3"/>
    <p:sldId id="272" r:id="rId4"/>
    <p:sldId id="343" r:id="rId5"/>
    <p:sldId id="344" r:id="rId6"/>
    <p:sldId id="361" r:id="rId7"/>
    <p:sldId id="362" r:id="rId8"/>
    <p:sldId id="363" r:id="rId9"/>
    <p:sldId id="366" r:id="rId10"/>
    <p:sldId id="367" r:id="rId11"/>
    <p:sldId id="365" r:id="rId12"/>
    <p:sldId id="368" r:id="rId13"/>
    <p:sldId id="369" r:id="rId14"/>
    <p:sldId id="370" r:id="rId15"/>
    <p:sldId id="349" r:id="rId16"/>
    <p:sldId id="347" r:id="rId17"/>
    <p:sldId id="350" r:id="rId18"/>
    <p:sldId id="351" r:id="rId19"/>
    <p:sldId id="345" r:id="rId20"/>
    <p:sldId id="354" r:id="rId21"/>
    <p:sldId id="355" r:id="rId22"/>
    <p:sldId id="356" r:id="rId23"/>
    <p:sldId id="357" r:id="rId24"/>
    <p:sldId id="358" r:id="rId25"/>
    <p:sldId id="359" r:id="rId26"/>
    <p:sldId id="360" r:id="rId27"/>
    <p:sldId id="371" r:id="rId28"/>
    <p:sldId id="372" r:id="rId29"/>
    <p:sldId id="373" r:id="rId30"/>
    <p:sldId id="374" r:id="rId31"/>
    <p:sldId id="375" r:id="rId32"/>
    <p:sldId id="376" r:id="rId33"/>
    <p:sldId id="310" r:id="rId3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DDB056-C0D9-4727-954C-752A04271533}" v="247" dt="2023-03-29T11:59:31.016"/>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0" d="100"/>
          <a:sy n="50" d="100"/>
        </p:scale>
        <p:origin x="922"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tiago Martín Cañizares" userId="5358267b886ddc8c" providerId="LiveId" clId="{D1DDB056-C0D9-4727-954C-752A04271533}"/>
    <pc:docChg chg="undo redo custSel addSld delSld modSld sldOrd modMainMaster">
      <pc:chgData name="Santiago Martín Cañizares" userId="5358267b886ddc8c" providerId="LiveId" clId="{D1DDB056-C0D9-4727-954C-752A04271533}" dt="2023-03-29T15:12:36.113" v="7946" actId="27636"/>
      <pc:docMkLst>
        <pc:docMk/>
      </pc:docMkLst>
      <pc:sldChg chg="modSp del mod">
        <pc:chgData name="Santiago Martín Cañizares" userId="5358267b886ddc8c" providerId="LiveId" clId="{D1DDB056-C0D9-4727-954C-752A04271533}" dt="2023-03-28T23:03:31.430" v="3196" actId="47"/>
        <pc:sldMkLst>
          <pc:docMk/>
          <pc:sldMk cId="0" sldId="260"/>
        </pc:sldMkLst>
        <pc:spChg chg="mod">
          <ac:chgData name="Santiago Martín Cañizares" userId="5358267b886ddc8c" providerId="LiveId" clId="{D1DDB056-C0D9-4727-954C-752A04271533}" dt="2023-03-28T22:59:40.268" v="3174" actId="27636"/>
          <ac:spMkLst>
            <pc:docMk/>
            <pc:sldMk cId="0" sldId="260"/>
            <ac:spMk id="117" creationId="{00000000-0000-0000-0000-000000000000}"/>
          </ac:spMkLst>
        </pc:spChg>
        <pc:spChg chg="mod">
          <ac:chgData name="Santiago Martín Cañizares" userId="5358267b886ddc8c" providerId="LiveId" clId="{D1DDB056-C0D9-4727-954C-752A04271533}" dt="2023-03-28T23:00:34.207" v="3182" actId="1076"/>
          <ac:spMkLst>
            <pc:docMk/>
            <pc:sldMk cId="0" sldId="260"/>
            <ac:spMk id="132" creationId="{00000000-0000-0000-0000-000000000000}"/>
          </ac:spMkLst>
        </pc:spChg>
        <pc:grpChg chg="mod">
          <ac:chgData name="Santiago Martín Cañizares" userId="5358267b886ddc8c" providerId="LiveId" clId="{D1DDB056-C0D9-4727-954C-752A04271533}" dt="2023-03-28T23:00:34.207" v="3182" actId="1076"/>
          <ac:grpSpMkLst>
            <pc:docMk/>
            <pc:sldMk cId="0" sldId="260"/>
            <ac:grpSpMk id="118" creationId="{00000000-0000-0000-0000-000000000000}"/>
          </ac:grpSpMkLst>
        </pc:grpChg>
        <pc:grpChg chg="mod">
          <ac:chgData name="Santiago Martín Cañizares" userId="5358267b886ddc8c" providerId="LiveId" clId="{D1DDB056-C0D9-4727-954C-752A04271533}" dt="2023-03-28T23:00:34.207" v="3182" actId="1076"/>
          <ac:grpSpMkLst>
            <pc:docMk/>
            <pc:sldMk cId="0" sldId="260"/>
            <ac:grpSpMk id="125" creationId="{00000000-0000-0000-0000-000000000000}"/>
          </ac:grpSpMkLst>
        </pc:grpChg>
        <pc:grpChg chg="mod">
          <ac:chgData name="Santiago Martín Cañizares" userId="5358267b886ddc8c" providerId="LiveId" clId="{D1DDB056-C0D9-4727-954C-752A04271533}" dt="2023-03-28T23:00:34.207" v="3182" actId="1076"/>
          <ac:grpSpMkLst>
            <pc:docMk/>
            <pc:sldMk cId="0" sldId="260"/>
            <ac:grpSpMk id="133" creationId="{00000000-0000-0000-0000-000000000000}"/>
          </ac:grpSpMkLst>
        </pc:grpChg>
      </pc:sldChg>
      <pc:sldChg chg="modSp del mod">
        <pc:chgData name="Santiago Martín Cañizares" userId="5358267b886ddc8c" providerId="LiveId" clId="{D1DDB056-C0D9-4727-954C-752A04271533}" dt="2023-03-28T23:05:46.059" v="3218" actId="47"/>
        <pc:sldMkLst>
          <pc:docMk/>
          <pc:sldMk cId="0" sldId="261"/>
        </pc:sldMkLst>
        <pc:graphicFrameChg chg="modGraphic">
          <ac:chgData name="Santiago Martín Cañizares" userId="5358267b886ddc8c" providerId="LiveId" clId="{D1DDB056-C0D9-4727-954C-752A04271533}" dt="2023-03-28T23:04:07.626" v="3203" actId="21"/>
          <ac:graphicFrameMkLst>
            <pc:docMk/>
            <pc:sldMk cId="0" sldId="261"/>
            <ac:graphicFrameMk id="147" creationId="{00000000-0000-0000-0000-000000000000}"/>
          </ac:graphicFrameMkLst>
        </pc:graphicFrameChg>
      </pc:sldChg>
      <pc:sldChg chg="modSp del mod">
        <pc:chgData name="Santiago Martín Cañizares" userId="5358267b886ddc8c" providerId="LiveId" clId="{D1DDB056-C0D9-4727-954C-752A04271533}" dt="2023-03-28T23:10:47.930" v="3287" actId="47"/>
        <pc:sldMkLst>
          <pc:docMk/>
          <pc:sldMk cId="0" sldId="262"/>
        </pc:sldMkLst>
        <pc:spChg chg="mod">
          <ac:chgData name="Santiago Martín Cañizares" userId="5358267b886ddc8c" providerId="LiveId" clId="{D1DDB056-C0D9-4727-954C-752A04271533}" dt="2023-03-28T22:59:40.346" v="3175" actId="27636"/>
          <ac:spMkLst>
            <pc:docMk/>
            <pc:sldMk cId="0" sldId="262"/>
            <ac:spMk id="154" creationId="{00000000-0000-0000-0000-000000000000}"/>
          </ac:spMkLst>
        </pc:spChg>
      </pc:sldChg>
      <pc:sldChg chg="setBg">
        <pc:chgData name="Santiago Martín Cañizares" userId="5358267b886ddc8c" providerId="LiveId" clId="{D1DDB056-C0D9-4727-954C-752A04271533}" dt="2023-03-28T09:18:20.736" v="4"/>
        <pc:sldMkLst>
          <pc:docMk/>
          <pc:sldMk cId="3804621380" sldId="263"/>
        </pc:sldMkLst>
      </pc:sldChg>
      <pc:sldChg chg="del">
        <pc:chgData name="Santiago Martín Cañizares" userId="5358267b886ddc8c" providerId="LiveId" clId="{D1DDB056-C0D9-4727-954C-752A04271533}" dt="2023-03-28T23:15:25.808" v="3392" actId="47"/>
        <pc:sldMkLst>
          <pc:docMk/>
          <pc:sldMk cId="0" sldId="264"/>
        </pc:sldMkLst>
      </pc:sldChg>
      <pc:sldChg chg="modSp del mod">
        <pc:chgData name="Santiago Martín Cañizares" userId="5358267b886ddc8c" providerId="LiveId" clId="{D1DDB056-C0D9-4727-954C-752A04271533}" dt="2023-03-28T23:15:45.595" v="3393" actId="47"/>
        <pc:sldMkLst>
          <pc:docMk/>
          <pc:sldMk cId="0" sldId="265"/>
        </pc:sldMkLst>
        <pc:spChg chg="mod">
          <ac:chgData name="Santiago Martín Cañizares" userId="5358267b886ddc8c" providerId="LiveId" clId="{D1DDB056-C0D9-4727-954C-752A04271533}" dt="2023-03-28T22:59:40.393" v="3176" actId="27636"/>
          <ac:spMkLst>
            <pc:docMk/>
            <pc:sldMk cId="0" sldId="265"/>
            <ac:spMk id="178" creationId="{00000000-0000-0000-0000-000000000000}"/>
          </ac:spMkLst>
        </pc:spChg>
      </pc:sldChg>
      <pc:sldChg chg="del">
        <pc:chgData name="Santiago Martín Cañizares" userId="5358267b886ddc8c" providerId="LiveId" clId="{D1DDB056-C0D9-4727-954C-752A04271533}" dt="2023-03-28T23:17:23.199" v="3409" actId="47"/>
        <pc:sldMkLst>
          <pc:docMk/>
          <pc:sldMk cId="0" sldId="266"/>
        </pc:sldMkLst>
      </pc:sldChg>
      <pc:sldChg chg="modSp mod">
        <pc:chgData name="Santiago Martín Cañizares" userId="5358267b886ddc8c" providerId="LiveId" clId="{D1DDB056-C0D9-4727-954C-752A04271533}" dt="2023-03-28T14:31:47.818" v="3039" actId="20577"/>
        <pc:sldMkLst>
          <pc:docMk/>
          <pc:sldMk cId="4011502646" sldId="267"/>
        </pc:sldMkLst>
        <pc:spChg chg="mod">
          <ac:chgData name="Santiago Martín Cañizares" userId="5358267b886ddc8c" providerId="LiveId" clId="{D1DDB056-C0D9-4727-954C-752A04271533}" dt="2023-03-28T14:31:47.818" v="3039" actId="20577"/>
          <ac:spMkLst>
            <pc:docMk/>
            <pc:sldMk cId="4011502646" sldId="267"/>
            <ac:spMk id="3" creationId="{96781101-AF4D-D1F3-8A76-F61E99709327}"/>
          </ac:spMkLst>
        </pc:spChg>
      </pc:sldChg>
      <pc:sldChg chg="modSp del mod">
        <pc:chgData name="Santiago Martín Cañizares" userId="5358267b886ddc8c" providerId="LiveId" clId="{D1DDB056-C0D9-4727-954C-752A04271533}" dt="2023-03-28T23:23:12.615" v="3483" actId="47"/>
        <pc:sldMkLst>
          <pc:docMk/>
          <pc:sldMk cId="0" sldId="268"/>
        </pc:sldMkLst>
        <pc:spChg chg="mod">
          <ac:chgData name="Santiago Martín Cañizares" userId="5358267b886ddc8c" providerId="LiveId" clId="{D1DDB056-C0D9-4727-954C-752A04271533}" dt="2023-03-28T23:23:10.051" v="3482" actId="6549"/>
          <ac:spMkLst>
            <pc:docMk/>
            <pc:sldMk cId="0" sldId="268"/>
            <ac:spMk id="201" creationId="{00000000-0000-0000-0000-000000000000}"/>
          </ac:spMkLst>
        </pc:spChg>
      </pc:sldChg>
      <pc:sldChg chg="addSp modSp del mod setBg">
        <pc:chgData name="Santiago Martín Cañizares" userId="5358267b886ddc8c" providerId="LiveId" clId="{D1DDB056-C0D9-4727-954C-752A04271533}" dt="2023-03-28T09:31:47.227" v="918" actId="47"/>
        <pc:sldMkLst>
          <pc:docMk/>
          <pc:sldMk cId="2804269546" sldId="268"/>
        </pc:sldMkLst>
        <pc:spChg chg="mod">
          <ac:chgData name="Santiago Martín Cañizares" userId="5358267b886ddc8c" providerId="LiveId" clId="{D1DDB056-C0D9-4727-954C-752A04271533}" dt="2023-03-28T09:23:23.268" v="94" actId="14100"/>
          <ac:spMkLst>
            <pc:docMk/>
            <pc:sldMk cId="2804269546" sldId="268"/>
            <ac:spMk id="4" creationId="{C4BBF57A-E5A8-A817-81B9-41F34CECB5C0}"/>
          </ac:spMkLst>
        </pc:spChg>
        <pc:spChg chg="add mod ord">
          <ac:chgData name="Santiago Martín Cañizares" userId="5358267b886ddc8c" providerId="LiveId" clId="{D1DDB056-C0D9-4727-954C-752A04271533}" dt="2023-03-28T09:31:34.943" v="916" actId="1076"/>
          <ac:spMkLst>
            <pc:docMk/>
            <pc:sldMk cId="2804269546" sldId="268"/>
            <ac:spMk id="5" creationId="{1802C7ED-CBD5-F79F-180C-8E32E2E73413}"/>
          </ac:spMkLst>
        </pc:spChg>
        <pc:picChg chg="mod">
          <ac:chgData name="Santiago Martín Cañizares" userId="5358267b886ddc8c" providerId="LiveId" clId="{D1DDB056-C0D9-4727-954C-752A04271533}" dt="2023-03-28T09:31:35.428" v="917" actId="29295"/>
          <ac:picMkLst>
            <pc:docMk/>
            <pc:sldMk cId="2804269546" sldId="268"/>
            <ac:picMk id="10" creationId="{C71CC5FE-FC28-59EA-1A48-0805281A14A3}"/>
          </ac:picMkLst>
        </pc:picChg>
      </pc:sldChg>
      <pc:sldChg chg="del">
        <pc:chgData name="Santiago Martín Cañizares" userId="5358267b886ddc8c" providerId="LiveId" clId="{D1DDB056-C0D9-4727-954C-752A04271533}" dt="2023-03-28T13:50:55.562" v="2192" actId="47"/>
        <pc:sldMkLst>
          <pc:docMk/>
          <pc:sldMk cId="9490763" sldId="269"/>
        </pc:sldMkLst>
      </pc:sldChg>
      <pc:sldChg chg="modSp del mod ord">
        <pc:chgData name="Santiago Martín Cañizares" userId="5358267b886ddc8c" providerId="LiveId" clId="{D1DDB056-C0D9-4727-954C-752A04271533}" dt="2023-03-28T14:26:13.454" v="2915" actId="47"/>
        <pc:sldMkLst>
          <pc:docMk/>
          <pc:sldMk cId="1011587489" sldId="271"/>
        </pc:sldMkLst>
        <pc:spChg chg="mod">
          <ac:chgData name="Santiago Martín Cañizares" userId="5358267b886ddc8c" providerId="LiveId" clId="{D1DDB056-C0D9-4727-954C-752A04271533}" dt="2023-03-28T13:21:33.450" v="2158" actId="20577"/>
          <ac:spMkLst>
            <pc:docMk/>
            <pc:sldMk cId="1011587489" sldId="271"/>
            <ac:spMk id="3" creationId="{74F6CED8-7F20-5AB0-C840-4052D27CBA66}"/>
          </ac:spMkLst>
        </pc:spChg>
        <pc:spChg chg="mod">
          <ac:chgData name="Santiago Martín Cañizares" userId="5358267b886ddc8c" providerId="LiveId" clId="{D1DDB056-C0D9-4727-954C-752A04271533}" dt="2023-03-28T13:28:01.270" v="2184" actId="20577"/>
          <ac:spMkLst>
            <pc:docMk/>
            <pc:sldMk cId="1011587489" sldId="271"/>
            <ac:spMk id="4" creationId="{C4BBF57A-E5A8-A817-81B9-41F34CECB5C0}"/>
          </ac:spMkLst>
        </pc:spChg>
      </pc:sldChg>
      <pc:sldChg chg="addSp delSp modSp mod ord setBg">
        <pc:chgData name="Santiago Martín Cañizares" userId="5358267b886ddc8c" providerId="LiveId" clId="{D1DDB056-C0D9-4727-954C-752A04271533}" dt="2023-03-28T10:03:07.682" v="1481" actId="14100"/>
        <pc:sldMkLst>
          <pc:docMk/>
          <pc:sldMk cId="1657759479" sldId="272"/>
        </pc:sldMkLst>
        <pc:spChg chg="mod">
          <ac:chgData name="Santiago Martín Cañizares" userId="5358267b886ddc8c" providerId="LiveId" clId="{D1DDB056-C0D9-4727-954C-752A04271533}" dt="2023-03-28T09:32:59.820" v="923" actId="207"/>
          <ac:spMkLst>
            <pc:docMk/>
            <pc:sldMk cId="1657759479" sldId="272"/>
            <ac:spMk id="2" creationId="{2F610C41-DDDF-DC9A-F578-874492D52B2C}"/>
          </ac:spMkLst>
        </pc:spChg>
        <pc:spChg chg="mod">
          <ac:chgData name="Santiago Martín Cañizares" userId="5358267b886ddc8c" providerId="LiveId" clId="{D1DDB056-C0D9-4727-954C-752A04271533}" dt="2023-03-28T09:42:11.018" v="1122" actId="20577"/>
          <ac:spMkLst>
            <pc:docMk/>
            <pc:sldMk cId="1657759479" sldId="272"/>
            <ac:spMk id="3" creationId="{74F6CED8-7F20-5AB0-C840-4052D27CBA66}"/>
          </ac:spMkLst>
        </pc:spChg>
        <pc:spChg chg="del mod">
          <ac:chgData name="Santiago Martín Cañizares" userId="5358267b886ddc8c" providerId="LiveId" clId="{D1DDB056-C0D9-4727-954C-752A04271533}" dt="2023-03-28T09:52:31.793" v="1124" actId="3680"/>
          <ac:spMkLst>
            <pc:docMk/>
            <pc:sldMk cId="1657759479" sldId="272"/>
            <ac:spMk id="4" creationId="{C4BBF57A-E5A8-A817-81B9-41F34CECB5C0}"/>
          </ac:spMkLst>
        </pc:spChg>
        <pc:spChg chg="add del mod">
          <ac:chgData name="Santiago Martín Cañizares" userId="5358267b886ddc8c" providerId="LiveId" clId="{D1DDB056-C0D9-4727-954C-752A04271533}" dt="2023-03-28T09:55:47.926" v="1295" actId="931"/>
          <ac:spMkLst>
            <pc:docMk/>
            <pc:sldMk cId="1657759479" sldId="272"/>
            <ac:spMk id="9" creationId="{3F97CDDD-FE57-49E7-D302-CA58EFB9455C}"/>
          </ac:spMkLst>
        </pc:spChg>
        <pc:spChg chg="add del mod">
          <ac:chgData name="Santiago Martín Cañizares" userId="5358267b886ddc8c" providerId="LiveId" clId="{D1DDB056-C0D9-4727-954C-752A04271533}" dt="2023-03-28T09:57:19.913" v="1378" actId="478"/>
          <ac:spMkLst>
            <pc:docMk/>
            <pc:sldMk cId="1657759479" sldId="272"/>
            <ac:spMk id="14" creationId="{91E1067B-26A1-DA82-000B-24D73A19075A}"/>
          </ac:spMkLst>
        </pc:spChg>
        <pc:graphicFrameChg chg="add del mod ord modGraphic">
          <ac:chgData name="Santiago Martín Cañizares" userId="5358267b886ddc8c" providerId="LiveId" clId="{D1DDB056-C0D9-4727-954C-752A04271533}" dt="2023-03-28T09:53:08.822" v="1129" actId="478"/>
          <ac:graphicFrameMkLst>
            <pc:docMk/>
            <pc:sldMk cId="1657759479" sldId="272"/>
            <ac:graphicFrameMk id="5" creationId="{704687E4-4D1E-BD77-79CB-7B61D24B81F0}"/>
          </ac:graphicFrameMkLst>
        </pc:graphicFrameChg>
        <pc:picChg chg="add del mod modCrop">
          <ac:chgData name="Santiago Martín Cañizares" userId="5358267b886ddc8c" providerId="LiveId" clId="{D1DDB056-C0D9-4727-954C-752A04271533}" dt="2023-03-28T09:57:41.180" v="1416" actId="478"/>
          <ac:picMkLst>
            <pc:docMk/>
            <pc:sldMk cId="1657759479" sldId="272"/>
            <ac:picMk id="7" creationId="{C19EA6F9-24CB-77BE-7F39-693F4C614DBA}"/>
          </ac:picMkLst>
        </pc:picChg>
        <pc:picChg chg="mod">
          <ac:chgData name="Santiago Martín Cañizares" userId="5358267b886ddc8c" providerId="LiveId" clId="{D1DDB056-C0D9-4727-954C-752A04271533}" dt="2023-03-28T09:32:29.591" v="920"/>
          <ac:picMkLst>
            <pc:docMk/>
            <pc:sldMk cId="1657759479" sldId="272"/>
            <ac:picMk id="10" creationId="{C71CC5FE-FC28-59EA-1A48-0805281A14A3}"/>
          </ac:picMkLst>
        </pc:picChg>
        <pc:picChg chg="add del mod modCrop">
          <ac:chgData name="Santiago Martín Cañizares" userId="5358267b886ddc8c" providerId="LiveId" clId="{D1DDB056-C0D9-4727-954C-752A04271533}" dt="2023-03-28T09:56:52.968" v="1375" actId="478"/>
          <ac:picMkLst>
            <pc:docMk/>
            <pc:sldMk cId="1657759479" sldId="272"/>
            <ac:picMk id="12" creationId="{B58E1EED-BA14-275B-E421-FEEE428B8772}"/>
          </ac:picMkLst>
        </pc:picChg>
        <pc:picChg chg="add del mod modCrop">
          <ac:chgData name="Santiago Martín Cañizares" userId="5358267b886ddc8c" providerId="LiveId" clId="{D1DDB056-C0D9-4727-954C-752A04271533}" dt="2023-03-28T10:02:40.004" v="1476" actId="14100"/>
          <ac:picMkLst>
            <pc:docMk/>
            <pc:sldMk cId="1657759479" sldId="272"/>
            <ac:picMk id="16" creationId="{697BEA05-79CF-C7B4-F141-EB45AD3048AA}"/>
          </ac:picMkLst>
        </pc:picChg>
        <pc:picChg chg="add del mod modCrop">
          <ac:chgData name="Santiago Martín Cañizares" userId="5358267b886ddc8c" providerId="LiveId" clId="{D1DDB056-C0D9-4727-954C-752A04271533}" dt="2023-03-28T10:03:07.682" v="1481" actId="14100"/>
          <ac:picMkLst>
            <pc:docMk/>
            <pc:sldMk cId="1657759479" sldId="272"/>
            <ac:picMk id="18" creationId="{D486AA10-015B-B219-D256-A0B02580A026}"/>
          </ac:picMkLst>
        </pc:picChg>
        <pc:picChg chg="add del mod modCrop">
          <ac:chgData name="Santiago Martín Cañizares" userId="5358267b886ddc8c" providerId="LiveId" clId="{D1DDB056-C0D9-4727-954C-752A04271533}" dt="2023-03-28T10:02:36.132" v="1475" actId="14100"/>
          <ac:picMkLst>
            <pc:docMk/>
            <pc:sldMk cId="1657759479" sldId="272"/>
            <ac:picMk id="20" creationId="{DC475326-8F55-AA35-0471-72B562F16B69}"/>
          </ac:picMkLst>
        </pc:picChg>
      </pc:sldChg>
      <pc:sldChg chg="del">
        <pc:chgData name="Santiago Martín Cañizares" userId="5358267b886ddc8c" providerId="LiveId" clId="{D1DDB056-C0D9-4727-954C-752A04271533}" dt="2023-03-28T13:50:55.562" v="2192" actId="47"/>
        <pc:sldMkLst>
          <pc:docMk/>
          <pc:sldMk cId="2503405715" sldId="273"/>
        </pc:sldMkLst>
      </pc:sldChg>
      <pc:sldChg chg="del">
        <pc:chgData name="Santiago Martín Cañizares" userId="5358267b886ddc8c" providerId="LiveId" clId="{D1DDB056-C0D9-4727-954C-752A04271533}" dt="2023-03-28T13:50:55.562" v="2192" actId="47"/>
        <pc:sldMkLst>
          <pc:docMk/>
          <pc:sldMk cId="3097556863" sldId="274"/>
        </pc:sldMkLst>
      </pc:sldChg>
      <pc:sldChg chg="del">
        <pc:chgData name="Santiago Martín Cañizares" userId="5358267b886ddc8c" providerId="LiveId" clId="{D1DDB056-C0D9-4727-954C-752A04271533}" dt="2023-03-28T13:50:55.562" v="2192" actId="47"/>
        <pc:sldMkLst>
          <pc:docMk/>
          <pc:sldMk cId="37628030" sldId="275"/>
        </pc:sldMkLst>
      </pc:sldChg>
      <pc:sldChg chg="del">
        <pc:chgData name="Santiago Martín Cañizares" userId="5358267b886ddc8c" providerId="LiveId" clId="{D1DDB056-C0D9-4727-954C-752A04271533}" dt="2023-03-28T23:36:59.557" v="3563" actId="47"/>
        <pc:sldMkLst>
          <pc:docMk/>
          <pc:sldMk cId="1368580894" sldId="277"/>
        </pc:sldMkLst>
      </pc:sldChg>
      <pc:sldChg chg="del">
        <pc:chgData name="Santiago Martín Cañizares" userId="5358267b886ddc8c" providerId="LiveId" clId="{D1DDB056-C0D9-4727-954C-752A04271533}" dt="2023-03-28T23:36:59.557" v="3563" actId="47"/>
        <pc:sldMkLst>
          <pc:docMk/>
          <pc:sldMk cId="1300110468" sldId="278"/>
        </pc:sldMkLst>
      </pc:sldChg>
      <pc:sldChg chg="del">
        <pc:chgData name="Santiago Martín Cañizares" userId="5358267b886ddc8c" providerId="LiveId" clId="{D1DDB056-C0D9-4727-954C-752A04271533}" dt="2023-03-28T23:36:59.557" v="3563" actId="47"/>
        <pc:sldMkLst>
          <pc:docMk/>
          <pc:sldMk cId="2109905836" sldId="279"/>
        </pc:sldMkLst>
      </pc:sldChg>
      <pc:sldChg chg="del">
        <pc:chgData name="Santiago Martín Cañizares" userId="5358267b886ddc8c" providerId="LiveId" clId="{D1DDB056-C0D9-4727-954C-752A04271533}" dt="2023-03-28T23:36:59.557" v="3563" actId="47"/>
        <pc:sldMkLst>
          <pc:docMk/>
          <pc:sldMk cId="3053424113" sldId="282"/>
        </pc:sldMkLst>
      </pc:sldChg>
      <pc:sldChg chg="del">
        <pc:chgData name="Santiago Martín Cañizares" userId="5358267b886ddc8c" providerId="LiveId" clId="{D1DDB056-C0D9-4727-954C-752A04271533}" dt="2023-03-28T23:36:59.557" v="3563" actId="47"/>
        <pc:sldMkLst>
          <pc:docMk/>
          <pc:sldMk cId="1072129895" sldId="283"/>
        </pc:sldMkLst>
      </pc:sldChg>
      <pc:sldChg chg="del">
        <pc:chgData name="Santiago Martín Cañizares" userId="5358267b886ddc8c" providerId="LiveId" clId="{D1DDB056-C0D9-4727-954C-752A04271533}" dt="2023-03-28T23:36:59.557" v="3563" actId="47"/>
        <pc:sldMkLst>
          <pc:docMk/>
          <pc:sldMk cId="1263539654" sldId="284"/>
        </pc:sldMkLst>
      </pc:sldChg>
      <pc:sldChg chg="del">
        <pc:chgData name="Santiago Martín Cañizares" userId="5358267b886ddc8c" providerId="LiveId" clId="{D1DDB056-C0D9-4727-954C-752A04271533}" dt="2023-03-28T23:36:59.557" v="3563" actId="47"/>
        <pc:sldMkLst>
          <pc:docMk/>
          <pc:sldMk cId="1674543670" sldId="285"/>
        </pc:sldMkLst>
      </pc:sldChg>
      <pc:sldChg chg="del">
        <pc:chgData name="Santiago Martín Cañizares" userId="5358267b886ddc8c" providerId="LiveId" clId="{D1DDB056-C0D9-4727-954C-752A04271533}" dt="2023-03-28T23:36:59.557" v="3563" actId="47"/>
        <pc:sldMkLst>
          <pc:docMk/>
          <pc:sldMk cId="2705306289" sldId="286"/>
        </pc:sldMkLst>
      </pc:sldChg>
      <pc:sldChg chg="del">
        <pc:chgData name="Santiago Martín Cañizares" userId="5358267b886ddc8c" providerId="LiveId" clId="{D1DDB056-C0D9-4727-954C-752A04271533}" dt="2023-03-28T23:36:59.557" v="3563" actId="47"/>
        <pc:sldMkLst>
          <pc:docMk/>
          <pc:sldMk cId="2494639275" sldId="287"/>
        </pc:sldMkLst>
      </pc:sldChg>
      <pc:sldChg chg="del">
        <pc:chgData name="Santiago Martín Cañizares" userId="5358267b886ddc8c" providerId="LiveId" clId="{D1DDB056-C0D9-4727-954C-752A04271533}" dt="2023-03-28T23:36:59.557" v="3563" actId="47"/>
        <pc:sldMkLst>
          <pc:docMk/>
          <pc:sldMk cId="2942920572" sldId="288"/>
        </pc:sldMkLst>
      </pc:sldChg>
      <pc:sldChg chg="del">
        <pc:chgData name="Santiago Martín Cañizares" userId="5358267b886ddc8c" providerId="LiveId" clId="{D1DDB056-C0D9-4727-954C-752A04271533}" dt="2023-03-28T23:36:59.557" v="3563" actId="47"/>
        <pc:sldMkLst>
          <pc:docMk/>
          <pc:sldMk cId="3534232186" sldId="289"/>
        </pc:sldMkLst>
      </pc:sldChg>
      <pc:sldChg chg="del">
        <pc:chgData name="Santiago Martín Cañizares" userId="5358267b886ddc8c" providerId="LiveId" clId="{D1DDB056-C0D9-4727-954C-752A04271533}" dt="2023-03-28T23:36:59.557" v="3563" actId="47"/>
        <pc:sldMkLst>
          <pc:docMk/>
          <pc:sldMk cId="2842344542" sldId="290"/>
        </pc:sldMkLst>
      </pc:sldChg>
      <pc:sldChg chg="del">
        <pc:chgData name="Santiago Martín Cañizares" userId="5358267b886ddc8c" providerId="LiveId" clId="{D1DDB056-C0D9-4727-954C-752A04271533}" dt="2023-03-28T23:36:59.557" v="3563" actId="47"/>
        <pc:sldMkLst>
          <pc:docMk/>
          <pc:sldMk cId="2734254180" sldId="291"/>
        </pc:sldMkLst>
      </pc:sldChg>
      <pc:sldChg chg="del">
        <pc:chgData name="Santiago Martín Cañizares" userId="5358267b886ddc8c" providerId="LiveId" clId="{D1DDB056-C0D9-4727-954C-752A04271533}" dt="2023-03-28T23:36:59.557" v="3563" actId="47"/>
        <pc:sldMkLst>
          <pc:docMk/>
          <pc:sldMk cId="4169630487" sldId="292"/>
        </pc:sldMkLst>
      </pc:sldChg>
      <pc:sldChg chg="del">
        <pc:chgData name="Santiago Martín Cañizares" userId="5358267b886ddc8c" providerId="LiveId" clId="{D1DDB056-C0D9-4727-954C-752A04271533}" dt="2023-03-28T23:36:59.557" v="3563" actId="47"/>
        <pc:sldMkLst>
          <pc:docMk/>
          <pc:sldMk cId="3223937586" sldId="293"/>
        </pc:sldMkLst>
      </pc:sldChg>
      <pc:sldChg chg="del">
        <pc:chgData name="Santiago Martín Cañizares" userId="5358267b886ddc8c" providerId="LiveId" clId="{D1DDB056-C0D9-4727-954C-752A04271533}" dt="2023-03-28T23:36:59.557" v="3563" actId="47"/>
        <pc:sldMkLst>
          <pc:docMk/>
          <pc:sldMk cId="400081540" sldId="294"/>
        </pc:sldMkLst>
      </pc:sldChg>
      <pc:sldChg chg="del">
        <pc:chgData name="Santiago Martín Cañizares" userId="5358267b886ddc8c" providerId="LiveId" clId="{D1DDB056-C0D9-4727-954C-752A04271533}" dt="2023-03-28T23:36:59.557" v="3563" actId="47"/>
        <pc:sldMkLst>
          <pc:docMk/>
          <pc:sldMk cId="1030565278" sldId="295"/>
        </pc:sldMkLst>
      </pc:sldChg>
      <pc:sldChg chg="del">
        <pc:chgData name="Santiago Martín Cañizares" userId="5358267b886ddc8c" providerId="LiveId" clId="{D1DDB056-C0D9-4727-954C-752A04271533}" dt="2023-03-28T23:36:59.557" v="3563" actId="47"/>
        <pc:sldMkLst>
          <pc:docMk/>
          <pc:sldMk cId="4033663938" sldId="297"/>
        </pc:sldMkLst>
      </pc:sldChg>
      <pc:sldChg chg="del">
        <pc:chgData name="Santiago Martín Cañizares" userId="5358267b886ddc8c" providerId="LiveId" clId="{D1DDB056-C0D9-4727-954C-752A04271533}" dt="2023-03-28T23:36:59.557" v="3563" actId="47"/>
        <pc:sldMkLst>
          <pc:docMk/>
          <pc:sldMk cId="2433080224" sldId="298"/>
        </pc:sldMkLst>
      </pc:sldChg>
      <pc:sldChg chg="del">
        <pc:chgData name="Santiago Martín Cañizares" userId="5358267b886ddc8c" providerId="LiveId" clId="{D1DDB056-C0D9-4727-954C-752A04271533}" dt="2023-03-28T23:36:59.557" v="3563" actId="47"/>
        <pc:sldMkLst>
          <pc:docMk/>
          <pc:sldMk cId="4072560703" sldId="299"/>
        </pc:sldMkLst>
      </pc:sldChg>
      <pc:sldChg chg="del">
        <pc:chgData name="Santiago Martín Cañizares" userId="5358267b886ddc8c" providerId="LiveId" clId="{D1DDB056-C0D9-4727-954C-752A04271533}" dt="2023-03-28T23:36:59.557" v="3563" actId="47"/>
        <pc:sldMkLst>
          <pc:docMk/>
          <pc:sldMk cId="1646446250" sldId="300"/>
        </pc:sldMkLst>
      </pc:sldChg>
      <pc:sldChg chg="del">
        <pc:chgData name="Santiago Martín Cañizares" userId="5358267b886ddc8c" providerId="LiveId" clId="{D1DDB056-C0D9-4727-954C-752A04271533}" dt="2023-03-28T23:36:59.557" v="3563" actId="47"/>
        <pc:sldMkLst>
          <pc:docMk/>
          <pc:sldMk cId="2995098860" sldId="301"/>
        </pc:sldMkLst>
      </pc:sldChg>
      <pc:sldChg chg="del">
        <pc:chgData name="Santiago Martín Cañizares" userId="5358267b886ddc8c" providerId="LiveId" clId="{D1DDB056-C0D9-4727-954C-752A04271533}" dt="2023-03-28T23:36:59.557" v="3563" actId="47"/>
        <pc:sldMkLst>
          <pc:docMk/>
          <pc:sldMk cId="888907688" sldId="302"/>
        </pc:sldMkLst>
      </pc:sldChg>
      <pc:sldChg chg="del">
        <pc:chgData name="Santiago Martín Cañizares" userId="5358267b886ddc8c" providerId="LiveId" clId="{D1DDB056-C0D9-4727-954C-752A04271533}" dt="2023-03-28T23:36:59.557" v="3563" actId="47"/>
        <pc:sldMkLst>
          <pc:docMk/>
          <pc:sldMk cId="2536866383" sldId="303"/>
        </pc:sldMkLst>
      </pc:sldChg>
      <pc:sldChg chg="del">
        <pc:chgData name="Santiago Martín Cañizares" userId="5358267b886ddc8c" providerId="LiveId" clId="{D1DDB056-C0D9-4727-954C-752A04271533}" dt="2023-03-28T23:36:59.557" v="3563" actId="47"/>
        <pc:sldMkLst>
          <pc:docMk/>
          <pc:sldMk cId="305963256" sldId="304"/>
        </pc:sldMkLst>
      </pc:sldChg>
      <pc:sldChg chg="del">
        <pc:chgData name="Santiago Martín Cañizares" userId="5358267b886ddc8c" providerId="LiveId" clId="{D1DDB056-C0D9-4727-954C-752A04271533}" dt="2023-03-28T23:36:59.557" v="3563" actId="47"/>
        <pc:sldMkLst>
          <pc:docMk/>
          <pc:sldMk cId="4089643197" sldId="305"/>
        </pc:sldMkLst>
      </pc:sldChg>
      <pc:sldChg chg="del">
        <pc:chgData name="Santiago Martín Cañizares" userId="5358267b886ddc8c" providerId="LiveId" clId="{D1DDB056-C0D9-4727-954C-752A04271533}" dt="2023-03-28T23:36:59.557" v="3563" actId="47"/>
        <pc:sldMkLst>
          <pc:docMk/>
          <pc:sldMk cId="2509029467" sldId="306"/>
        </pc:sldMkLst>
      </pc:sldChg>
      <pc:sldChg chg="del">
        <pc:chgData name="Santiago Martín Cañizares" userId="5358267b886ddc8c" providerId="LiveId" clId="{D1DDB056-C0D9-4727-954C-752A04271533}" dt="2023-03-28T23:36:59.557" v="3563" actId="47"/>
        <pc:sldMkLst>
          <pc:docMk/>
          <pc:sldMk cId="4116773676" sldId="307"/>
        </pc:sldMkLst>
      </pc:sldChg>
      <pc:sldChg chg="del">
        <pc:chgData name="Santiago Martín Cañizares" userId="5358267b886ddc8c" providerId="LiveId" clId="{D1DDB056-C0D9-4727-954C-752A04271533}" dt="2023-03-28T23:36:59.557" v="3563" actId="47"/>
        <pc:sldMkLst>
          <pc:docMk/>
          <pc:sldMk cId="1028354309" sldId="308"/>
        </pc:sldMkLst>
      </pc:sldChg>
      <pc:sldChg chg="del">
        <pc:chgData name="Santiago Martín Cañizares" userId="5358267b886ddc8c" providerId="LiveId" clId="{D1DDB056-C0D9-4727-954C-752A04271533}" dt="2023-03-28T23:36:59.557" v="3563" actId="47"/>
        <pc:sldMkLst>
          <pc:docMk/>
          <pc:sldMk cId="2982107437" sldId="309"/>
        </pc:sldMkLst>
      </pc:sldChg>
      <pc:sldChg chg="del">
        <pc:chgData name="Santiago Martín Cañizares" userId="5358267b886ddc8c" providerId="LiveId" clId="{D1DDB056-C0D9-4727-954C-752A04271533}" dt="2023-03-28T23:36:59.557" v="3563" actId="47"/>
        <pc:sldMkLst>
          <pc:docMk/>
          <pc:sldMk cId="1386135811" sldId="318"/>
        </pc:sldMkLst>
      </pc:sldChg>
      <pc:sldChg chg="del">
        <pc:chgData name="Santiago Martín Cañizares" userId="5358267b886ddc8c" providerId="LiveId" clId="{D1DDB056-C0D9-4727-954C-752A04271533}" dt="2023-03-28T23:36:59.557" v="3563" actId="47"/>
        <pc:sldMkLst>
          <pc:docMk/>
          <pc:sldMk cId="3491129500" sldId="319"/>
        </pc:sldMkLst>
      </pc:sldChg>
      <pc:sldChg chg="del">
        <pc:chgData name="Santiago Martín Cañizares" userId="5358267b886ddc8c" providerId="LiveId" clId="{D1DDB056-C0D9-4727-954C-752A04271533}" dt="2023-03-28T23:36:59.557" v="3563" actId="47"/>
        <pc:sldMkLst>
          <pc:docMk/>
          <pc:sldMk cId="2540037032" sldId="320"/>
        </pc:sldMkLst>
      </pc:sldChg>
      <pc:sldChg chg="del">
        <pc:chgData name="Santiago Martín Cañizares" userId="5358267b886ddc8c" providerId="LiveId" clId="{D1DDB056-C0D9-4727-954C-752A04271533}" dt="2023-03-28T23:36:59.557" v="3563" actId="47"/>
        <pc:sldMkLst>
          <pc:docMk/>
          <pc:sldMk cId="752675435" sldId="321"/>
        </pc:sldMkLst>
      </pc:sldChg>
      <pc:sldChg chg="del">
        <pc:chgData name="Santiago Martín Cañizares" userId="5358267b886ddc8c" providerId="LiveId" clId="{D1DDB056-C0D9-4727-954C-752A04271533}" dt="2023-03-28T23:36:59.557" v="3563" actId="47"/>
        <pc:sldMkLst>
          <pc:docMk/>
          <pc:sldMk cId="3198275514" sldId="322"/>
        </pc:sldMkLst>
      </pc:sldChg>
      <pc:sldChg chg="del">
        <pc:chgData name="Santiago Martín Cañizares" userId="5358267b886ddc8c" providerId="LiveId" clId="{D1DDB056-C0D9-4727-954C-752A04271533}" dt="2023-03-28T23:36:59.557" v="3563" actId="47"/>
        <pc:sldMkLst>
          <pc:docMk/>
          <pc:sldMk cId="4141845635" sldId="323"/>
        </pc:sldMkLst>
      </pc:sldChg>
      <pc:sldChg chg="del">
        <pc:chgData name="Santiago Martín Cañizares" userId="5358267b886ddc8c" providerId="LiveId" clId="{D1DDB056-C0D9-4727-954C-752A04271533}" dt="2023-03-28T23:36:59.557" v="3563" actId="47"/>
        <pc:sldMkLst>
          <pc:docMk/>
          <pc:sldMk cId="2671145152" sldId="324"/>
        </pc:sldMkLst>
      </pc:sldChg>
      <pc:sldChg chg="del">
        <pc:chgData name="Santiago Martín Cañizares" userId="5358267b886ddc8c" providerId="LiveId" clId="{D1DDB056-C0D9-4727-954C-752A04271533}" dt="2023-03-28T23:36:59.557" v="3563" actId="47"/>
        <pc:sldMkLst>
          <pc:docMk/>
          <pc:sldMk cId="799172140" sldId="325"/>
        </pc:sldMkLst>
      </pc:sldChg>
      <pc:sldChg chg="del">
        <pc:chgData name="Santiago Martín Cañizares" userId="5358267b886ddc8c" providerId="LiveId" clId="{D1DDB056-C0D9-4727-954C-752A04271533}" dt="2023-03-28T23:36:59.557" v="3563" actId="47"/>
        <pc:sldMkLst>
          <pc:docMk/>
          <pc:sldMk cId="3857877015" sldId="326"/>
        </pc:sldMkLst>
      </pc:sldChg>
      <pc:sldChg chg="del">
        <pc:chgData name="Santiago Martín Cañizares" userId="5358267b886ddc8c" providerId="LiveId" clId="{D1DDB056-C0D9-4727-954C-752A04271533}" dt="2023-03-28T23:36:59.557" v="3563" actId="47"/>
        <pc:sldMkLst>
          <pc:docMk/>
          <pc:sldMk cId="2408465591" sldId="327"/>
        </pc:sldMkLst>
      </pc:sldChg>
      <pc:sldChg chg="add del">
        <pc:chgData name="Santiago Martín Cañizares" userId="5358267b886ddc8c" providerId="LiveId" clId="{D1DDB056-C0D9-4727-954C-752A04271533}" dt="2023-03-29T12:00:01.264" v="6802" actId="47"/>
        <pc:sldMkLst>
          <pc:docMk/>
          <pc:sldMk cId="1061029367" sldId="328"/>
        </pc:sldMkLst>
      </pc:sldChg>
      <pc:sldChg chg="del">
        <pc:chgData name="Santiago Martín Cañizares" userId="5358267b886ddc8c" providerId="LiveId" clId="{D1DDB056-C0D9-4727-954C-752A04271533}" dt="2023-03-28T23:36:59.557" v="3563" actId="47"/>
        <pc:sldMkLst>
          <pc:docMk/>
          <pc:sldMk cId="1281779054" sldId="330"/>
        </pc:sldMkLst>
      </pc:sldChg>
      <pc:sldChg chg="del">
        <pc:chgData name="Santiago Martín Cañizares" userId="5358267b886ddc8c" providerId="LiveId" clId="{D1DDB056-C0D9-4727-954C-752A04271533}" dt="2023-03-28T23:36:59.557" v="3563" actId="47"/>
        <pc:sldMkLst>
          <pc:docMk/>
          <pc:sldMk cId="3579110269" sldId="331"/>
        </pc:sldMkLst>
      </pc:sldChg>
      <pc:sldChg chg="del">
        <pc:chgData name="Santiago Martín Cañizares" userId="5358267b886ddc8c" providerId="LiveId" clId="{D1DDB056-C0D9-4727-954C-752A04271533}" dt="2023-03-28T23:36:59.557" v="3563" actId="47"/>
        <pc:sldMkLst>
          <pc:docMk/>
          <pc:sldMk cId="797334230" sldId="332"/>
        </pc:sldMkLst>
      </pc:sldChg>
      <pc:sldChg chg="del">
        <pc:chgData name="Santiago Martín Cañizares" userId="5358267b886ddc8c" providerId="LiveId" clId="{D1DDB056-C0D9-4727-954C-752A04271533}" dt="2023-03-28T23:36:59.557" v="3563" actId="47"/>
        <pc:sldMkLst>
          <pc:docMk/>
          <pc:sldMk cId="3912178246" sldId="333"/>
        </pc:sldMkLst>
      </pc:sldChg>
      <pc:sldChg chg="del">
        <pc:chgData name="Santiago Martín Cañizares" userId="5358267b886ddc8c" providerId="LiveId" clId="{D1DDB056-C0D9-4727-954C-752A04271533}" dt="2023-03-28T23:36:59.557" v="3563" actId="47"/>
        <pc:sldMkLst>
          <pc:docMk/>
          <pc:sldMk cId="2766976880" sldId="334"/>
        </pc:sldMkLst>
      </pc:sldChg>
      <pc:sldChg chg="del">
        <pc:chgData name="Santiago Martín Cañizares" userId="5358267b886ddc8c" providerId="LiveId" clId="{D1DDB056-C0D9-4727-954C-752A04271533}" dt="2023-03-28T23:36:59.557" v="3563" actId="47"/>
        <pc:sldMkLst>
          <pc:docMk/>
          <pc:sldMk cId="550237061" sldId="335"/>
        </pc:sldMkLst>
      </pc:sldChg>
      <pc:sldChg chg="del">
        <pc:chgData name="Santiago Martín Cañizares" userId="5358267b886ddc8c" providerId="LiveId" clId="{D1DDB056-C0D9-4727-954C-752A04271533}" dt="2023-03-28T23:36:59.557" v="3563" actId="47"/>
        <pc:sldMkLst>
          <pc:docMk/>
          <pc:sldMk cId="4039235818" sldId="336"/>
        </pc:sldMkLst>
      </pc:sldChg>
      <pc:sldChg chg="del">
        <pc:chgData name="Santiago Martín Cañizares" userId="5358267b886ddc8c" providerId="LiveId" clId="{D1DDB056-C0D9-4727-954C-752A04271533}" dt="2023-03-28T23:36:59.557" v="3563" actId="47"/>
        <pc:sldMkLst>
          <pc:docMk/>
          <pc:sldMk cId="520762845" sldId="337"/>
        </pc:sldMkLst>
      </pc:sldChg>
      <pc:sldChg chg="del">
        <pc:chgData name="Santiago Martín Cañizares" userId="5358267b886ddc8c" providerId="LiveId" clId="{D1DDB056-C0D9-4727-954C-752A04271533}" dt="2023-03-28T23:36:59.557" v="3563" actId="47"/>
        <pc:sldMkLst>
          <pc:docMk/>
          <pc:sldMk cId="167429011" sldId="338"/>
        </pc:sldMkLst>
      </pc:sldChg>
      <pc:sldChg chg="del">
        <pc:chgData name="Santiago Martín Cañizares" userId="5358267b886ddc8c" providerId="LiveId" clId="{D1DDB056-C0D9-4727-954C-752A04271533}" dt="2023-03-28T23:36:59.557" v="3563" actId="47"/>
        <pc:sldMkLst>
          <pc:docMk/>
          <pc:sldMk cId="1978944389" sldId="339"/>
        </pc:sldMkLst>
      </pc:sldChg>
      <pc:sldChg chg="del">
        <pc:chgData name="Santiago Martín Cañizares" userId="5358267b886ddc8c" providerId="LiveId" clId="{D1DDB056-C0D9-4727-954C-752A04271533}" dt="2023-03-28T23:36:59.557" v="3563" actId="47"/>
        <pc:sldMkLst>
          <pc:docMk/>
          <pc:sldMk cId="3250646401" sldId="340"/>
        </pc:sldMkLst>
      </pc:sldChg>
      <pc:sldChg chg="del">
        <pc:chgData name="Santiago Martín Cañizares" userId="5358267b886ddc8c" providerId="LiveId" clId="{D1DDB056-C0D9-4727-954C-752A04271533}" dt="2023-03-28T23:36:59.557" v="3563" actId="47"/>
        <pc:sldMkLst>
          <pc:docMk/>
          <pc:sldMk cId="414128621" sldId="341"/>
        </pc:sldMkLst>
      </pc:sldChg>
      <pc:sldChg chg="add del">
        <pc:chgData name="Santiago Martín Cañizares" userId="5358267b886ddc8c" providerId="LiveId" clId="{D1DDB056-C0D9-4727-954C-752A04271533}" dt="2023-03-28T09:19:34.574" v="85" actId="47"/>
        <pc:sldMkLst>
          <pc:docMk/>
          <pc:sldMk cId="1942733665" sldId="342"/>
        </pc:sldMkLst>
      </pc:sldChg>
      <pc:sldChg chg="new del">
        <pc:chgData name="Santiago Martín Cañizares" userId="5358267b886ddc8c" providerId="LiveId" clId="{D1DDB056-C0D9-4727-954C-752A04271533}" dt="2023-03-28T10:30:12.636" v="2074" actId="47"/>
        <pc:sldMkLst>
          <pc:docMk/>
          <pc:sldMk cId="2914393029" sldId="342"/>
        </pc:sldMkLst>
      </pc:sldChg>
      <pc:sldChg chg="add del">
        <pc:chgData name="Santiago Martín Cañizares" userId="5358267b886ddc8c" providerId="LiveId" clId="{D1DDB056-C0D9-4727-954C-752A04271533}" dt="2023-03-28T09:41:26.055" v="1077" actId="47"/>
        <pc:sldMkLst>
          <pc:docMk/>
          <pc:sldMk cId="3034364120" sldId="342"/>
        </pc:sldMkLst>
      </pc:sldChg>
      <pc:sldChg chg="addSp delSp modSp add mod">
        <pc:chgData name="Santiago Martín Cañizares" userId="5358267b886ddc8c" providerId="LiveId" clId="{D1DDB056-C0D9-4727-954C-752A04271533}" dt="2023-03-28T10:29:54.067" v="2073" actId="123"/>
        <pc:sldMkLst>
          <pc:docMk/>
          <pc:sldMk cId="1768508794" sldId="343"/>
        </pc:sldMkLst>
        <pc:spChg chg="add mod">
          <ac:chgData name="Santiago Martín Cañizares" userId="5358267b886ddc8c" providerId="LiveId" clId="{D1DDB056-C0D9-4727-954C-752A04271533}" dt="2023-03-28T10:29:54.067" v="2073" actId="123"/>
          <ac:spMkLst>
            <pc:docMk/>
            <pc:sldMk cId="1768508794" sldId="343"/>
            <ac:spMk id="5" creationId="{7945243C-5AF5-4D52-9E4B-B9841E1C5541}"/>
          </ac:spMkLst>
        </pc:spChg>
        <pc:picChg chg="del mod">
          <ac:chgData name="Santiago Martín Cañizares" userId="5358267b886ddc8c" providerId="LiveId" clId="{D1DDB056-C0D9-4727-954C-752A04271533}" dt="2023-03-28T10:04:23.890" v="1486" actId="478"/>
          <ac:picMkLst>
            <pc:docMk/>
            <pc:sldMk cId="1768508794" sldId="343"/>
            <ac:picMk id="16" creationId="{697BEA05-79CF-C7B4-F141-EB45AD3048AA}"/>
          </ac:picMkLst>
        </pc:picChg>
        <pc:picChg chg="del">
          <ac:chgData name="Santiago Martín Cañizares" userId="5358267b886ddc8c" providerId="LiveId" clId="{D1DDB056-C0D9-4727-954C-752A04271533}" dt="2023-03-28T10:04:24.477" v="1487" actId="478"/>
          <ac:picMkLst>
            <pc:docMk/>
            <pc:sldMk cId="1768508794" sldId="343"/>
            <ac:picMk id="18" creationId="{D486AA10-015B-B219-D256-A0B02580A026}"/>
          </ac:picMkLst>
        </pc:picChg>
        <pc:picChg chg="del">
          <ac:chgData name="Santiago Martín Cañizares" userId="5358267b886ddc8c" providerId="LiveId" clId="{D1DDB056-C0D9-4727-954C-752A04271533}" dt="2023-03-28T10:04:23.262" v="1484" actId="478"/>
          <ac:picMkLst>
            <pc:docMk/>
            <pc:sldMk cId="1768508794" sldId="343"/>
            <ac:picMk id="20" creationId="{DC475326-8F55-AA35-0471-72B562F16B69}"/>
          </ac:picMkLst>
        </pc:picChg>
      </pc:sldChg>
      <pc:sldChg chg="modSp add mod ord">
        <pc:chgData name="Santiago Martín Cañizares" userId="5358267b886ddc8c" providerId="LiveId" clId="{D1DDB056-C0D9-4727-954C-752A04271533}" dt="2023-03-29T10:37:59.031" v="3785" actId="27636"/>
        <pc:sldMkLst>
          <pc:docMk/>
          <pc:sldMk cId="960433505" sldId="344"/>
        </pc:sldMkLst>
        <pc:spChg chg="mod">
          <ac:chgData name="Santiago Martín Cañizares" userId="5358267b886ddc8c" providerId="LiveId" clId="{D1DDB056-C0D9-4727-954C-752A04271533}" dt="2023-03-28T13:54:23.555" v="2275" actId="20577"/>
          <ac:spMkLst>
            <pc:docMk/>
            <pc:sldMk cId="960433505" sldId="344"/>
            <ac:spMk id="3" creationId="{74F6CED8-7F20-5AB0-C840-4052D27CBA66}"/>
          </ac:spMkLst>
        </pc:spChg>
        <pc:spChg chg="mod">
          <ac:chgData name="Santiago Martín Cañizares" userId="5358267b886ddc8c" providerId="LiveId" clId="{D1DDB056-C0D9-4727-954C-752A04271533}" dt="2023-03-29T10:37:59.031" v="3785" actId="27636"/>
          <ac:spMkLst>
            <pc:docMk/>
            <pc:sldMk cId="960433505" sldId="344"/>
            <ac:spMk id="4" creationId="{C4BBF57A-E5A8-A817-81B9-41F34CECB5C0}"/>
          </ac:spMkLst>
        </pc:spChg>
      </pc:sldChg>
      <pc:sldChg chg="addSp delSp modSp add del mod">
        <pc:chgData name="Santiago Martín Cañizares" userId="5358267b886ddc8c" providerId="LiveId" clId="{D1DDB056-C0D9-4727-954C-752A04271533}" dt="2023-03-28T23:02:57.110" v="3194" actId="478"/>
        <pc:sldMkLst>
          <pc:docMk/>
          <pc:sldMk cId="1908870171" sldId="345"/>
        </pc:sldMkLst>
        <pc:spChg chg="mod">
          <ac:chgData name="Santiago Martín Cañizares" userId="5358267b886ddc8c" providerId="LiveId" clId="{D1DDB056-C0D9-4727-954C-752A04271533}" dt="2023-03-28T22:52:22.202" v="3173" actId="20577"/>
          <ac:spMkLst>
            <pc:docMk/>
            <pc:sldMk cId="1908870171" sldId="345"/>
            <ac:spMk id="3" creationId="{74F6CED8-7F20-5AB0-C840-4052D27CBA66}"/>
          </ac:spMkLst>
        </pc:spChg>
        <pc:spChg chg="del mod">
          <ac:chgData name="Santiago Martín Cañizares" userId="5358267b886ddc8c" providerId="LiveId" clId="{D1DDB056-C0D9-4727-954C-752A04271533}" dt="2023-03-28T23:02:57.110" v="3194" actId="478"/>
          <ac:spMkLst>
            <pc:docMk/>
            <pc:sldMk cId="1908870171" sldId="345"/>
            <ac:spMk id="4" creationId="{C4BBF57A-E5A8-A817-81B9-41F34CECB5C0}"/>
          </ac:spMkLst>
        </pc:spChg>
        <pc:spChg chg="mod">
          <ac:chgData name="Santiago Martín Cañizares" userId="5358267b886ddc8c" providerId="LiveId" clId="{D1DDB056-C0D9-4727-954C-752A04271533}" dt="2023-03-28T23:01:18.291" v="3185" actId="2711"/>
          <ac:spMkLst>
            <pc:docMk/>
            <pc:sldMk cId="1908870171" sldId="345"/>
            <ac:spMk id="6" creationId="{60B97724-B1BE-AF7C-0CA4-C4C68A841BB4}"/>
          </ac:spMkLst>
        </pc:spChg>
        <pc:spChg chg="mod">
          <ac:chgData name="Santiago Martín Cañizares" userId="5358267b886ddc8c" providerId="LiveId" clId="{D1DDB056-C0D9-4727-954C-752A04271533}" dt="2023-03-28T23:01:18.291" v="3185" actId="2711"/>
          <ac:spMkLst>
            <pc:docMk/>
            <pc:sldMk cId="1908870171" sldId="345"/>
            <ac:spMk id="7" creationId="{05523AEA-EE21-BBB6-1487-74701420FE84}"/>
          </ac:spMkLst>
        </pc:spChg>
        <pc:spChg chg="mod">
          <ac:chgData name="Santiago Martín Cañizares" userId="5358267b886ddc8c" providerId="LiveId" clId="{D1DDB056-C0D9-4727-954C-752A04271533}" dt="2023-03-28T23:01:18.291" v="3185" actId="2711"/>
          <ac:spMkLst>
            <pc:docMk/>
            <pc:sldMk cId="1908870171" sldId="345"/>
            <ac:spMk id="8" creationId="{3C7A65FF-86C6-056E-6267-F71F4553244B}"/>
          </ac:spMkLst>
        </pc:spChg>
        <pc:spChg chg="mod">
          <ac:chgData name="Santiago Martín Cañizares" userId="5358267b886ddc8c" providerId="LiveId" clId="{D1DDB056-C0D9-4727-954C-752A04271533}" dt="2023-03-28T23:01:18.291" v="3185" actId="2711"/>
          <ac:spMkLst>
            <pc:docMk/>
            <pc:sldMk cId="1908870171" sldId="345"/>
            <ac:spMk id="9" creationId="{6310828F-5615-C199-2553-D07BAEAD550D}"/>
          </ac:spMkLst>
        </pc:spChg>
        <pc:spChg chg="mod">
          <ac:chgData name="Santiago Martín Cañizares" userId="5358267b886ddc8c" providerId="LiveId" clId="{D1DDB056-C0D9-4727-954C-752A04271533}" dt="2023-03-28T23:01:18.291" v="3185" actId="2711"/>
          <ac:spMkLst>
            <pc:docMk/>
            <pc:sldMk cId="1908870171" sldId="345"/>
            <ac:spMk id="11" creationId="{3E06C0D7-0F85-F130-5B89-5245E682D796}"/>
          </ac:spMkLst>
        </pc:spChg>
        <pc:spChg chg="mod">
          <ac:chgData name="Santiago Martín Cañizares" userId="5358267b886ddc8c" providerId="LiveId" clId="{D1DDB056-C0D9-4727-954C-752A04271533}" dt="2023-03-28T23:01:18.291" v="3185" actId="2711"/>
          <ac:spMkLst>
            <pc:docMk/>
            <pc:sldMk cId="1908870171" sldId="345"/>
            <ac:spMk id="12" creationId="{3BC3865D-3784-DA93-6429-98E843B22E94}"/>
          </ac:spMkLst>
        </pc:spChg>
        <pc:spChg chg="mod">
          <ac:chgData name="Santiago Martín Cañizares" userId="5358267b886ddc8c" providerId="LiveId" clId="{D1DDB056-C0D9-4727-954C-752A04271533}" dt="2023-03-28T23:01:18.291" v="3185" actId="2711"/>
          <ac:spMkLst>
            <pc:docMk/>
            <pc:sldMk cId="1908870171" sldId="345"/>
            <ac:spMk id="14" creationId="{4F3C0C8E-E534-3648-CB46-746FECDFB517}"/>
          </ac:spMkLst>
        </pc:spChg>
        <pc:spChg chg="mod">
          <ac:chgData name="Santiago Martín Cañizares" userId="5358267b886ddc8c" providerId="LiveId" clId="{D1DDB056-C0D9-4727-954C-752A04271533}" dt="2023-03-28T23:01:59.465" v="3193" actId="20577"/>
          <ac:spMkLst>
            <pc:docMk/>
            <pc:sldMk cId="1908870171" sldId="345"/>
            <ac:spMk id="15" creationId="{83391A99-EED8-FF80-6A9E-9048B7A44FCD}"/>
          </ac:spMkLst>
        </pc:spChg>
        <pc:spChg chg="mod">
          <ac:chgData name="Santiago Martín Cañizares" userId="5358267b886ddc8c" providerId="LiveId" clId="{D1DDB056-C0D9-4727-954C-752A04271533}" dt="2023-03-28T23:01:18.291" v="3185" actId="2711"/>
          <ac:spMkLst>
            <pc:docMk/>
            <pc:sldMk cId="1908870171" sldId="345"/>
            <ac:spMk id="16" creationId="{F47232EF-1BEF-96D8-F5D7-B2FE29FD87D3}"/>
          </ac:spMkLst>
        </pc:spChg>
        <pc:spChg chg="mod">
          <ac:chgData name="Santiago Martín Cañizares" userId="5358267b886ddc8c" providerId="LiveId" clId="{D1DDB056-C0D9-4727-954C-752A04271533}" dt="2023-03-28T23:01:18.291" v="3185" actId="2711"/>
          <ac:spMkLst>
            <pc:docMk/>
            <pc:sldMk cId="1908870171" sldId="345"/>
            <ac:spMk id="17" creationId="{3BE67F2B-0452-0004-47C4-B1B05E33A861}"/>
          </ac:spMkLst>
        </pc:spChg>
        <pc:spChg chg="mod">
          <ac:chgData name="Santiago Martín Cañizares" userId="5358267b886ddc8c" providerId="LiveId" clId="{D1DDB056-C0D9-4727-954C-752A04271533}" dt="2023-03-28T23:01:18.291" v="3185" actId="2711"/>
          <ac:spMkLst>
            <pc:docMk/>
            <pc:sldMk cId="1908870171" sldId="345"/>
            <ac:spMk id="18" creationId="{F98AEEDF-AE57-4E2D-3233-87034F2B6785}"/>
          </ac:spMkLst>
        </pc:spChg>
        <pc:spChg chg="mod">
          <ac:chgData name="Santiago Martín Cañizares" userId="5358267b886ddc8c" providerId="LiveId" clId="{D1DDB056-C0D9-4727-954C-752A04271533}" dt="2023-03-28T23:01:18.291" v="3185" actId="2711"/>
          <ac:spMkLst>
            <pc:docMk/>
            <pc:sldMk cId="1908870171" sldId="345"/>
            <ac:spMk id="19" creationId="{BE918BB7-0A9B-5AEE-65DB-11A870434784}"/>
          </ac:spMkLst>
        </pc:spChg>
        <pc:spChg chg="add mod">
          <ac:chgData name="Santiago Martín Cañizares" userId="5358267b886ddc8c" providerId="LiveId" clId="{D1DDB056-C0D9-4727-954C-752A04271533}" dt="2023-03-28T23:00:52.129" v="3184" actId="1076"/>
          <ac:spMkLst>
            <pc:docMk/>
            <pc:sldMk cId="1908870171" sldId="345"/>
            <ac:spMk id="20" creationId="{A7F934FD-89CD-BDAA-A9A5-C0B01FCA8663}"/>
          </ac:spMkLst>
        </pc:spChg>
        <pc:spChg chg="mod">
          <ac:chgData name="Santiago Martín Cañizares" userId="5358267b886ddc8c" providerId="LiveId" clId="{D1DDB056-C0D9-4727-954C-752A04271533}" dt="2023-03-28T23:01:18.291" v="3185" actId="2711"/>
          <ac:spMkLst>
            <pc:docMk/>
            <pc:sldMk cId="1908870171" sldId="345"/>
            <ac:spMk id="22" creationId="{660C27FE-1BDE-30EA-4FB3-C620B837415F}"/>
          </ac:spMkLst>
        </pc:spChg>
        <pc:spChg chg="mod">
          <ac:chgData name="Santiago Martín Cañizares" userId="5358267b886ddc8c" providerId="LiveId" clId="{D1DDB056-C0D9-4727-954C-752A04271533}" dt="2023-03-28T23:01:38.083" v="3189" actId="20577"/>
          <ac:spMkLst>
            <pc:docMk/>
            <pc:sldMk cId="1908870171" sldId="345"/>
            <ac:spMk id="23" creationId="{BF9E3EEE-2E4D-979E-191A-D6E096D7D0C4}"/>
          </ac:spMkLst>
        </pc:spChg>
        <pc:spChg chg="mod">
          <ac:chgData name="Santiago Martín Cañizares" userId="5358267b886ddc8c" providerId="LiveId" clId="{D1DDB056-C0D9-4727-954C-752A04271533}" dt="2023-03-28T23:01:18.291" v="3185" actId="2711"/>
          <ac:spMkLst>
            <pc:docMk/>
            <pc:sldMk cId="1908870171" sldId="345"/>
            <ac:spMk id="24" creationId="{A88EAE48-94E5-5D69-FBF0-D3418C5D79EC}"/>
          </ac:spMkLst>
        </pc:spChg>
        <pc:spChg chg="mod">
          <ac:chgData name="Santiago Martín Cañizares" userId="5358267b886ddc8c" providerId="LiveId" clId="{D1DDB056-C0D9-4727-954C-752A04271533}" dt="2023-03-28T23:01:18.291" v="3185" actId="2711"/>
          <ac:spMkLst>
            <pc:docMk/>
            <pc:sldMk cId="1908870171" sldId="345"/>
            <ac:spMk id="25" creationId="{8D0037B5-D9D4-3AE8-06EF-D9FEA57BA57C}"/>
          </ac:spMkLst>
        </pc:spChg>
        <pc:spChg chg="mod">
          <ac:chgData name="Santiago Martín Cañizares" userId="5358267b886ddc8c" providerId="LiveId" clId="{D1DDB056-C0D9-4727-954C-752A04271533}" dt="2023-03-28T23:01:18.291" v="3185" actId="2711"/>
          <ac:spMkLst>
            <pc:docMk/>
            <pc:sldMk cId="1908870171" sldId="345"/>
            <ac:spMk id="26" creationId="{E1ECA9EC-B8B2-3AD5-D16A-99AE207D4FEF}"/>
          </ac:spMkLst>
        </pc:spChg>
        <pc:spChg chg="mod">
          <ac:chgData name="Santiago Martín Cañizares" userId="5358267b886ddc8c" providerId="LiveId" clId="{D1DDB056-C0D9-4727-954C-752A04271533}" dt="2023-03-28T23:01:18.291" v="3185" actId="2711"/>
          <ac:spMkLst>
            <pc:docMk/>
            <pc:sldMk cId="1908870171" sldId="345"/>
            <ac:spMk id="27" creationId="{9EE6787D-AF99-101D-0C61-58A2FB30C16A}"/>
          </ac:spMkLst>
        </pc:spChg>
        <pc:grpChg chg="add mod">
          <ac:chgData name="Santiago Martín Cañizares" userId="5358267b886ddc8c" providerId="LiveId" clId="{D1DDB056-C0D9-4727-954C-752A04271533}" dt="2023-03-28T23:00:52.129" v="3184" actId="1076"/>
          <ac:grpSpMkLst>
            <pc:docMk/>
            <pc:sldMk cId="1908870171" sldId="345"/>
            <ac:grpSpMk id="5" creationId="{E6B2B7F5-FAB3-0BEF-09FA-B60BB2586D53}"/>
          </ac:grpSpMkLst>
        </pc:grpChg>
        <pc:grpChg chg="add mod">
          <ac:chgData name="Santiago Martín Cañizares" userId="5358267b886ddc8c" providerId="LiveId" clId="{D1DDB056-C0D9-4727-954C-752A04271533}" dt="2023-03-28T23:00:52.129" v="3184" actId="1076"/>
          <ac:grpSpMkLst>
            <pc:docMk/>
            <pc:sldMk cId="1908870171" sldId="345"/>
            <ac:grpSpMk id="13" creationId="{6F8818CC-97E0-0781-5074-C02D070F2A8A}"/>
          </ac:grpSpMkLst>
        </pc:grpChg>
        <pc:grpChg chg="add mod">
          <ac:chgData name="Santiago Martín Cañizares" userId="5358267b886ddc8c" providerId="LiveId" clId="{D1DDB056-C0D9-4727-954C-752A04271533}" dt="2023-03-28T23:00:52.129" v="3184" actId="1076"/>
          <ac:grpSpMkLst>
            <pc:docMk/>
            <pc:sldMk cId="1908870171" sldId="345"/>
            <ac:grpSpMk id="21" creationId="{AFBE17DA-B885-8929-6F71-3635943067B2}"/>
          </ac:grpSpMkLst>
        </pc:grpChg>
      </pc:sldChg>
      <pc:sldChg chg="modSp add del mod">
        <pc:chgData name="Santiago Martín Cañizares" userId="5358267b886ddc8c" providerId="LiveId" clId="{D1DDB056-C0D9-4727-954C-752A04271533}" dt="2023-03-28T14:26:00.443" v="2914" actId="47"/>
        <pc:sldMkLst>
          <pc:docMk/>
          <pc:sldMk cId="2663563971" sldId="346"/>
        </pc:sldMkLst>
        <pc:spChg chg="mod">
          <ac:chgData name="Santiago Martín Cañizares" userId="5358267b886ddc8c" providerId="LiveId" clId="{D1DDB056-C0D9-4727-954C-752A04271533}" dt="2023-03-28T14:11:16.310" v="2810" actId="27636"/>
          <ac:spMkLst>
            <pc:docMk/>
            <pc:sldMk cId="2663563971" sldId="346"/>
            <ac:spMk id="4" creationId="{C4BBF57A-E5A8-A817-81B9-41F34CECB5C0}"/>
          </ac:spMkLst>
        </pc:spChg>
      </pc:sldChg>
      <pc:sldChg chg="modSp add mod">
        <pc:chgData name="Santiago Martín Cañizares" userId="5358267b886ddc8c" providerId="LiveId" clId="{D1DDB056-C0D9-4727-954C-752A04271533}" dt="2023-03-28T14:12:35.427" v="2816" actId="948"/>
        <pc:sldMkLst>
          <pc:docMk/>
          <pc:sldMk cId="2279949335" sldId="347"/>
        </pc:sldMkLst>
        <pc:spChg chg="mod">
          <ac:chgData name="Santiago Martín Cañizares" userId="5358267b886ddc8c" providerId="LiveId" clId="{D1DDB056-C0D9-4727-954C-752A04271533}" dt="2023-03-28T13:55:15.604" v="2410" actId="20577"/>
          <ac:spMkLst>
            <pc:docMk/>
            <pc:sldMk cId="2279949335" sldId="347"/>
            <ac:spMk id="3" creationId="{74F6CED8-7F20-5AB0-C840-4052D27CBA66}"/>
          </ac:spMkLst>
        </pc:spChg>
        <pc:spChg chg="mod">
          <ac:chgData name="Santiago Martín Cañizares" userId="5358267b886ddc8c" providerId="LiveId" clId="{D1DDB056-C0D9-4727-954C-752A04271533}" dt="2023-03-28T14:12:35.427" v="2816" actId="948"/>
          <ac:spMkLst>
            <pc:docMk/>
            <pc:sldMk cId="2279949335" sldId="347"/>
            <ac:spMk id="5" creationId="{7945243C-5AF5-4D52-9E4B-B9841E1C5541}"/>
          </ac:spMkLst>
        </pc:spChg>
      </pc:sldChg>
      <pc:sldChg chg="modSp add del mod">
        <pc:chgData name="Santiago Martín Cañizares" userId="5358267b886ddc8c" providerId="LiveId" clId="{D1DDB056-C0D9-4727-954C-752A04271533}" dt="2023-03-28T22:59:54.469" v="3179" actId="47"/>
        <pc:sldMkLst>
          <pc:docMk/>
          <pc:sldMk cId="3233619406" sldId="348"/>
        </pc:sldMkLst>
        <pc:spChg chg="mod">
          <ac:chgData name="Santiago Martín Cañizares" userId="5358267b886ddc8c" providerId="LiveId" clId="{D1DDB056-C0D9-4727-954C-752A04271533}" dt="2023-03-28T14:01:17.804" v="2688" actId="20577"/>
          <ac:spMkLst>
            <pc:docMk/>
            <pc:sldMk cId="3233619406" sldId="348"/>
            <ac:spMk id="5" creationId="{7945243C-5AF5-4D52-9E4B-B9841E1C5541}"/>
          </ac:spMkLst>
        </pc:spChg>
      </pc:sldChg>
      <pc:sldChg chg="modSp add mod ord">
        <pc:chgData name="Santiago Martín Cañizares" userId="5358267b886ddc8c" providerId="LiveId" clId="{D1DDB056-C0D9-4727-954C-752A04271533}" dt="2023-03-28T14:23:13.831" v="2912"/>
        <pc:sldMkLst>
          <pc:docMk/>
          <pc:sldMk cId="3777424314" sldId="349"/>
        </pc:sldMkLst>
        <pc:spChg chg="mod">
          <ac:chgData name="Santiago Martín Cañizares" userId="5358267b886ddc8c" providerId="LiveId" clId="{D1DDB056-C0D9-4727-954C-752A04271533}" dt="2023-03-28T14:14:16.796" v="2829" actId="207"/>
          <ac:spMkLst>
            <pc:docMk/>
            <pc:sldMk cId="3777424314" sldId="349"/>
            <ac:spMk id="5" creationId="{7945243C-5AF5-4D52-9E4B-B9841E1C5541}"/>
          </ac:spMkLst>
        </pc:spChg>
      </pc:sldChg>
      <pc:sldChg chg="modSp add mod">
        <pc:chgData name="Santiago Martín Cañizares" userId="5358267b886ddc8c" providerId="LiveId" clId="{D1DDB056-C0D9-4727-954C-752A04271533}" dt="2023-03-28T14:19:34.865" v="2901" actId="207"/>
        <pc:sldMkLst>
          <pc:docMk/>
          <pc:sldMk cId="2362110525" sldId="350"/>
        </pc:sldMkLst>
        <pc:spChg chg="mod">
          <ac:chgData name="Santiago Martín Cañizares" userId="5358267b886ddc8c" providerId="LiveId" clId="{D1DDB056-C0D9-4727-954C-752A04271533}" dt="2023-03-28T14:19:34.865" v="2901" actId="207"/>
          <ac:spMkLst>
            <pc:docMk/>
            <pc:sldMk cId="2362110525" sldId="350"/>
            <ac:spMk id="5" creationId="{7945243C-5AF5-4D52-9E4B-B9841E1C5541}"/>
          </ac:spMkLst>
        </pc:spChg>
      </pc:sldChg>
      <pc:sldChg chg="modSp add mod">
        <pc:chgData name="Santiago Martín Cañizares" userId="5358267b886ddc8c" providerId="LiveId" clId="{D1DDB056-C0D9-4727-954C-752A04271533}" dt="2023-03-28T14:29:18.968" v="2955" actId="207"/>
        <pc:sldMkLst>
          <pc:docMk/>
          <pc:sldMk cId="643638123" sldId="351"/>
        </pc:sldMkLst>
        <pc:spChg chg="mod">
          <ac:chgData name="Santiago Martín Cañizares" userId="5358267b886ddc8c" providerId="LiveId" clId="{D1DDB056-C0D9-4727-954C-752A04271533}" dt="2023-03-28T14:29:18.968" v="2955" actId="207"/>
          <ac:spMkLst>
            <pc:docMk/>
            <pc:sldMk cId="643638123" sldId="351"/>
            <ac:spMk id="5" creationId="{7945243C-5AF5-4D52-9E4B-B9841E1C5541}"/>
          </ac:spMkLst>
        </pc:spChg>
      </pc:sldChg>
      <pc:sldChg chg="modSp add del mod">
        <pc:chgData name="Santiago Martín Cañizares" userId="5358267b886ddc8c" providerId="LiveId" clId="{D1DDB056-C0D9-4727-954C-752A04271533}" dt="2023-03-28T14:24:05.408" v="2913" actId="47"/>
        <pc:sldMkLst>
          <pc:docMk/>
          <pc:sldMk cId="3551074038" sldId="351"/>
        </pc:sldMkLst>
        <pc:spChg chg="mod">
          <ac:chgData name="Santiago Martín Cañizares" userId="5358267b886ddc8c" providerId="LiveId" clId="{D1DDB056-C0D9-4727-954C-752A04271533}" dt="2023-03-28T14:21:49.187" v="2910" actId="20577"/>
          <ac:spMkLst>
            <pc:docMk/>
            <pc:sldMk cId="3551074038" sldId="351"/>
            <ac:spMk id="5" creationId="{7945243C-5AF5-4D52-9E4B-B9841E1C5541}"/>
          </ac:spMkLst>
        </pc:spChg>
      </pc:sldChg>
      <pc:sldChg chg="del">
        <pc:chgData name="Santiago Martín Cañizares" userId="5358267b886ddc8c" providerId="LiveId" clId="{D1DDB056-C0D9-4727-954C-752A04271533}" dt="2023-03-28T23:10:50.149" v="3288" actId="47"/>
        <pc:sldMkLst>
          <pc:docMk/>
          <pc:sldMk cId="0" sldId="352"/>
        </pc:sldMkLst>
      </pc:sldChg>
      <pc:sldChg chg="modSp del mod">
        <pc:chgData name="Santiago Martín Cañizares" userId="5358267b886ddc8c" providerId="LiveId" clId="{D1DDB056-C0D9-4727-954C-752A04271533}" dt="2023-03-28T23:20:14.579" v="3427" actId="47"/>
        <pc:sldMkLst>
          <pc:docMk/>
          <pc:sldMk cId="0" sldId="353"/>
        </pc:sldMkLst>
        <pc:spChg chg="mod">
          <ac:chgData name="Santiago Martín Cañizares" userId="5358267b886ddc8c" providerId="LiveId" clId="{D1DDB056-C0D9-4727-954C-752A04271533}" dt="2023-03-28T22:59:40.409" v="3177" actId="27636"/>
          <ac:spMkLst>
            <pc:docMk/>
            <pc:sldMk cId="0" sldId="353"/>
            <ac:spMk id="193" creationId="{00000000-0000-0000-0000-000000000000}"/>
          </ac:spMkLst>
        </pc:spChg>
      </pc:sldChg>
      <pc:sldChg chg="addSp delSp modSp add mod">
        <pc:chgData name="Santiago Martín Cañizares" userId="5358267b886ddc8c" providerId="LiveId" clId="{D1DDB056-C0D9-4727-954C-752A04271533}" dt="2023-03-28T23:07:31.992" v="3233" actId="14734"/>
        <pc:sldMkLst>
          <pc:docMk/>
          <pc:sldMk cId="76453339" sldId="354"/>
        </pc:sldMkLst>
        <pc:spChg chg="del">
          <ac:chgData name="Santiago Martín Cañizares" userId="5358267b886ddc8c" providerId="LiveId" clId="{D1DDB056-C0D9-4727-954C-752A04271533}" dt="2023-03-28T23:03:50.956" v="3202" actId="478"/>
          <ac:spMkLst>
            <pc:docMk/>
            <pc:sldMk cId="76453339" sldId="354"/>
            <ac:spMk id="20" creationId="{A7F934FD-89CD-BDAA-A9A5-C0B01FCA8663}"/>
          </ac:spMkLst>
        </pc:spChg>
        <pc:spChg chg="mod">
          <ac:chgData name="Santiago Martín Cañizares" userId="5358267b886ddc8c" providerId="LiveId" clId="{D1DDB056-C0D9-4727-954C-752A04271533}" dt="2023-03-28T23:03:46.630" v="3199" actId="6549"/>
          <ac:spMkLst>
            <pc:docMk/>
            <pc:sldMk cId="76453339" sldId="354"/>
            <ac:spMk id="25" creationId="{8D0037B5-D9D4-3AE8-06EF-D9FEA57BA57C}"/>
          </ac:spMkLst>
        </pc:spChg>
        <pc:grpChg chg="del">
          <ac:chgData name="Santiago Martín Cañizares" userId="5358267b886ddc8c" providerId="LiveId" clId="{D1DDB056-C0D9-4727-954C-752A04271533}" dt="2023-03-28T23:03:45.999" v="3198" actId="478"/>
          <ac:grpSpMkLst>
            <pc:docMk/>
            <pc:sldMk cId="76453339" sldId="354"/>
            <ac:grpSpMk id="5" creationId="{E6B2B7F5-FAB3-0BEF-09FA-B60BB2586D53}"/>
          </ac:grpSpMkLst>
        </pc:grpChg>
        <pc:grpChg chg="del">
          <ac:chgData name="Santiago Martín Cañizares" userId="5358267b886ddc8c" providerId="LiveId" clId="{D1DDB056-C0D9-4727-954C-752A04271533}" dt="2023-03-28T23:03:49.960" v="3201" actId="478"/>
          <ac:grpSpMkLst>
            <pc:docMk/>
            <pc:sldMk cId="76453339" sldId="354"/>
            <ac:grpSpMk id="13" creationId="{6F8818CC-97E0-0781-5074-C02D070F2A8A}"/>
          </ac:grpSpMkLst>
        </pc:grpChg>
        <pc:grpChg chg="del">
          <ac:chgData name="Santiago Martín Cañizares" userId="5358267b886ddc8c" providerId="LiveId" clId="{D1DDB056-C0D9-4727-954C-752A04271533}" dt="2023-03-28T23:03:49.101" v="3200" actId="478"/>
          <ac:grpSpMkLst>
            <pc:docMk/>
            <pc:sldMk cId="76453339" sldId="354"/>
            <ac:grpSpMk id="21" creationId="{AFBE17DA-B885-8929-6F71-3635943067B2}"/>
          </ac:grpSpMkLst>
        </pc:grpChg>
        <pc:graphicFrameChg chg="add mod modGraphic">
          <ac:chgData name="Santiago Martín Cañizares" userId="5358267b886ddc8c" providerId="LiveId" clId="{D1DDB056-C0D9-4727-954C-752A04271533}" dt="2023-03-28T23:07:31.992" v="3233" actId="14734"/>
          <ac:graphicFrameMkLst>
            <pc:docMk/>
            <pc:sldMk cId="76453339" sldId="354"/>
            <ac:graphicFrameMk id="4" creationId="{C152C5F4-9EC2-A7AD-91C4-058209917FB2}"/>
          </ac:graphicFrameMkLst>
        </pc:graphicFrameChg>
        <pc:picChg chg="mod">
          <ac:chgData name="Santiago Martín Cañizares" userId="5358267b886ddc8c" providerId="LiveId" clId="{D1DDB056-C0D9-4727-954C-752A04271533}" dt="2023-03-28T23:03:44.615" v="3197" actId="1076"/>
          <ac:picMkLst>
            <pc:docMk/>
            <pc:sldMk cId="76453339" sldId="354"/>
            <ac:picMk id="10" creationId="{C71CC5FE-FC28-59EA-1A48-0805281A14A3}"/>
          </ac:picMkLst>
        </pc:picChg>
      </pc:sldChg>
      <pc:sldChg chg="addSp delSp modSp add mod">
        <pc:chgData name="Santiago Martín Cañizares" userId="5358267b886ddc8c" providerId="LiveId" clId="{D1DDB056-C0D9-4727-954C-752A04271533}" dt="2023-03-28T23:10:30.274" v="3286" actId="207"/>
        <pc:sldMkLst>
          <pc:docMk/>
          <pc:sldMk cId="3167048630" sldId="355"/>
        </pc:sldMkLst>
        <pc:spChg chg="add mod">
          <ac:chgData name="Santiago Martín Cañizares" userId="5358267b886ddc8c" providerId="LiveId" clId="{D1DDB056-C0D9-4727-954C-752A04271533}" dt="2023-03-28T23:10:30.274" v="3286" actId="207"/>
          <ac:spMkLst>
            <pc:docMk/>
            <pc:sldMk cId="3167048630" sldId="355"/>
            <ac:spMk id="5" creationId="{C6483A6C-D7FE-40DD-8FA2-2EA14B4436B5}"/>
          </ac:spMkLst>
        </pc:spChg>
        <pc:graphicFrameChg chg="del">
          <ac:chgData name="Santiago Martín Cañizares" userId="5358267b886ddc8c" providerId="LiveId" clId="{D1DDB056-C0D9-4727-954C-752A04271533}" dt="2023-03-28T23:07:44.297" v="3234" actId="478"/>
          <ac:graphicFrameMkLst>
            <pc:docMk/>
            <pc:sldMk cId="3167048630" sldId="355"/>
            <ac:graphicFrameMk id="4" creationId="{C152C5F4-9EC2-A7AD-91C4-058209917FB2}"/>
          </ac:graphicFrameMkLst>
        </pc:graphicFrameChg>
      </pc:sldChg>
      <pc:sldChg chg="addSp delSp modSp add mod">
        <pc:chgData name="Santiago Martín Cañizares" userId="5358267b886ddc8c" providerId="LiveId" clId="{D1DDB056-C0D9-4727-954C-752A04271533}" dt="2023-03-28T23:15:12.018" v="3391"/>
        <pc:sldMkLst>
          <pc:docMk/>
          <pc:sldMk cId="3523712860" sldId="356"/>
        </pc:sldMkLst>
        <pc:spChg chg="del">
          <ac:chgData name="Santiago Martín Cañizares" userId="5358267b886ddc8c" providerId="LiveId" clId="{D1DDB056-C0D9-4727-954C-752A04271533}" dt="2023-03-28T23:11:04.353" v="3290" actId="478"/>
          <ac:spMkLst>
            <pc:docMk/>
            <pc:sldMk cId="3523712860" sldId="356"/>
            <ac:spMk id="5" creationId="{C6483A6C-D7FE-40DD-8FA2-2EA14B4436B5}"/>
          </ac:spMkLst>
        </pc:spChg>
        <pc:graphicFrameChg chg="add mod modGraphic">
          <ac:chgData name="Santiago Martín Cañizares" userId="5358267b886ddc8c" providerId="LiveId" clId="{D1DDB056-C0D9-4727-954C-752A04271533}" dt="2023-03-28T23:15:12.018" v="3391"/>
          <ac:graphicFrameMkLst>
            <pc:docMk/>
            <pc:sldMk cId="3523712860" sldId="356"/>
            <ac:graphicFrameMk id="4" creationId="{6BFA9DC6-A24E-8F8D-FBC5-C7CF94E1ECA8}"/>
          </ac:graphicFrameMkLst>
        </pc:graphicFrameChg>
      </pc:sldChg>
      <pc:sldChg chg="modSp add mod ord">
        <pc:chgData name="Santiago Martín Cañizares" userId="5358267b886ddc8c" providerId="LiveId" clId="{D1DDB056-C0D9-4727-954C-752A04271533}" dt="2023-03-28T23:34:26.367" v="3509" actId="20577"/>
        <pc:sldMkLst>
          <pc:docMk/>
          <pc:sldMk cId="1870021244" sldId="357"/>
        </pc:sldMkLst>
        <pc:spChg chg="mod">
          <ac:chgData name="Santiago Martín Cañizares" userId="5358267b886ddc8c" providerId="LiveId" clId="{D1DDB056-C0D9-4727-954C-752A04271533}" dt="2023-03-28T23:34:26.367" v="3509" actId="20577"/>
          <ac:spMkLst>
            <pc:docMk/>
            <pc:sldMk cId="1870021244" sldId="357"/>
            <ac:spMk id="5" creationId="{C6483A6C-D7FE-40DD-8FA2-2EA14B4436B5}"/>
          </ac:spMkLst>
        </pc:spChg>
      </pc:sldChg>
      <pc:sldChg chg="addSp delSp modSp add mod">
        <pc:chgData name="Santiago Martín Cañizares" userId="5358267b886ddc8c" providerId="LiveId" clId="{D1DDB056-C0D9-4727-954C-752A04271533}" dt="2023-03-28T23:21:59.834" v="3449" actId="27636"/>
        <pc:sldMkLst>
          <pc:docMk/>
          <pc:sldMk cId="2988027505" sldId="358"/>
        </pc:sldMkLst>
        <pc:spChg chg="add mod">
          <ac:chgData name="Santiago Martín Cañizares" userId="5358267b886ddc8c" providerId="LiveId" clId="{D1DDB056-C0D9-4727-954C-752A04271533}" dt="2023-03-28T23:21:59.834" v="3449" actId="27636"/>
          <ac:spMkLst>
            <pc:docMk/>
            <pc:sldMk cId="2988027505" sldId="358"/>
            <ac:spMk id="4" creationId="{387069BF-6E16-3529-9002-C0B11B80130D}"/>
          </ac:spMkLst>
        </pc:spChg>
        <pc:spChg chg="del">
          <ac:chgData name="Santiago Martín Cañizares" userId="5358267b886ddc8c" providerId="LiveId" clId="{D1DDB056-C0D9-4727-954C-752A04271533}" dt="2023-03-28T23:18:25.923" v="3411" actId="478"/>
          <ac:spMkLst>
            <pc:docMk/>
            <pc:sldMk cId="2988027505" sldId="358"/>
            <ac:spMk id="5" creationId="{C6483A6C-D7FE-40DD-8FA2-2EA14B4436B5}"/>
          </ac:spMkLst>
        </pc:spChg>
        <pc:spChg chg="add mod">
          <ac:chgData name="Santiago Martín Cañizares" userId="5358267b886ddc8c" providerId="LiveId" clId="{D1DDB056-C0D9-4727-954C-752A04271533}" dt="2023-03-28T23:19:38.743" v="3422" actId="27636"/>
          <ac:spMkLst>
            <pc:docMk/>
            <pc:sldMk cId="2988027505" sldId="358"/>
            <ac:spMk id="6" creationId="{FBC8D089-1485-E617-E31C-78E8C37EEEB5}"/>
          </ac:spMkLst>
        </pc:spChg>
      </pc:sldChg>
      <pc:sldChg chg="addSp delSp modSp add mod">
        <pc:chgData name="Santiago Martín Cañizares" userId="5358267b886ddc8c" providerId="LiveId" clId="{D1DDB056-C0D9-4727-954C-752A04271533}" dt="2023-03-28T23:35:12.321" v="3511" actId="12"/>
        <pc:sldMkLst>
          <pc:docMk/>
          <pc:sldMk cId="3171143203" sldId="359"/>
        </pc:sldMkLst>
        <pc:spChg chg="del">
          <ac:chgData name="Santiago Martín Cañizares" userId="5358267b886ddc8c" providerId="LiveId" clId="{D1DDB056-C0D9-4727-954C-752A04271533}" dt="2023-03-28T23:21:05.283" v="3432" actId="478"/>
          <ac:spMkLst>
            <pc:docMk/>
            <pc:sldMk cId="3171143203" sldId="359"/>
            <ac:spMk id="4" creationId="{387069BF-6E16-3529-9002-C0B11B80130D}"/>
          </ac:spMkLst>
        </pc:spChg>
        <pc:spChg chg="add del mod">
          <ac:chgData name="Santiago Martín Cañizares" userId="5358267b886ddc8c" providerId="LiveId" clId="{D1DDB056-C0D9-4727-954C-752A04271533}" dt="2023-03-28T23:21:02.515" v="3431" actId="478"/>
          <ac:spMkLst>
            <pc:docMk/>
            <pc:sldMk cId="3171143203" sldId="359"/>
            <ac:spMk id="5" creationId="{05564AF4-6469-ECD0-98FA-90D85D7234CF}"/>
          </ac:spMkLst>
        </pc:spChg>
        <pc:spChg chg="del">
          <ac:chgData name="Santiago Martín Cañizares" userId="5358267b886ddc8c" providerId="LiveId" clId="{D1DDB056-C0D9-4727-954C-752A04271533}" dt="2023-03-28T23:21:00.654" v="3430" actId="478"/>
          <ac:spMkLst>
            <pc:docMk/>
            <pc:sldMk cId="3171143203" sldId="359"/>
            <ac:spMk id="6" creationId="{FBC8D089-1485-E617-E31C-78E8C37EEEB5}"/>
          </ac:spMkLst>
        </pc:spChg>
        <pc:spChg chg="add mod">
          <ac:chgData name="Santiago Martín Cañizares" userId="5358267b886ddc8c" providerId="LiveId" clId="{D1DDB056-C0D9-4727-954C-752A04271533}" dt="2023-03-28T23:35:12.321" v="3511" actId="12"/>
          <ac:spMkLst>
            <pc:docMk/>
            <pc:sldMk cId="3171143203" sldId="359"/>
            <ac:spMk id="7" creationId="{4467DE99-218B-43E0-4404-4A5F0FAE6936}"/>
          </ac:spMkLst>
        </pc:spChg>
      </pc:sldChg>
      <pc:sldChg chg="modSp add mod ord">
        <pc:chgData name="Santiago Martín Cañizares" userId="5358267b886ddc8c" providerId="LiveId" clId="{D1DDB056-C0D9-4727-954C-752A04271533}" dt="2023-03-29T11:51:26.105" v="6722" actId="113"/>
        <pc:sldMkLst>
          <pc:docMk/>
          <pc:sldMk cId="2183582773" sldId="360"/>
        </pc:sldMkLst>
        <pc:spChg chg="mod">
          <ac:chgData name="Santiago Martín Cañizares" userId="5358267b886ddc8c" providerId="LiveId" clId="{D1DDB056-C0D9-4727-954C-752A04271533}" dt="2023-03-28T23:36:22.358" v="3559" actId="20577"/>
          <ac:spMkLst>
            <pc:docMk/>
            <pc:sldMk cId="2183582773" sldId="360"/>
            <ac:spMk id="3" creationId="{74F6CED8-7F20-5AB0-C840-4052D27CBA66}"/>
          </ac:spMkLst>
        </pc:spChg>
        <pc:spChg chg="mod">
          <ac:chgData name="Santiago Martín Cañizares" userId="5358267b886ddc8c" providerId="LiveId" clId="{D1DDB056-C0D9-4727-954C-752A04271533}" dt="2023-03-29T11:51:26.105" v="6722" actId="113"/>
          <ac:spMkLst>
            <pc:docMk/>
            <pc:sldMk cId="2183582773" sldId="360"/>
            <ac:spMk id="5" creationId="{7945243C-5AF5-4D52-9E4B-B9841E1C5541}"/>
          </ac:spMkLst>
        </pc:spChg>
      </pc:sldChg>
      <pc:sldChg chg="modSp add mod">
        <pc:chgData name="Santiago Martín Cañizares" userId="5358267b886ddc8c" providerId="LiveId" clId="{D1DDB056-C0D9-4727-954C-752A04271533}" dt="2023-03-29T10:40:15.680" v="3920" actId="27636"/>
        <pc:sldMkLst>
          <pc:docMk/>
          <pc:sldMk cId="286836132" sldId="361"/>
        </pc:sldMkLst>
        <pc:spChg chg="mod">
          <ac:chgData name="Santiago Martín Cañizares" userId="5358267b886ddc8c" providerId="LiveId" clId="{D1DDB056-C0D9-4727-954C-752A04271533}" dt="2023-03-29T10:40:15.680" v="3920" actId="27636"/>
          <ac:spMkLst>
            <pc:docMk/>
            <pc:sldMk cId="286836132" sldId="361"/>
            <ac:spMk id="4" creationId="{C4BBF57A-E5A8-A817-81B9-41F34CECB5C0}"/>
          </ac:spMkLst>
        </pc:spChg>
      </pc:sldChg>
      <pc:sldChg chg="modSp add mod">
        <pc:chgData name="Santiago Martín Cañizares" userId="5358267b886ddc8c" providerId="LiveId" clId="{D1DDB056-C0D9-4727-954C-752A04271533}" dt="2023-03-29T10:58:08.760" v="4350" actId="11"/>
        <pc:sldMkLst>
          <pc:docMk/>
          <pc:sldMk cId="1807153348" sldId="362"/>
        </pc:sldMkLst>
        <pc:spChg chg="mod">
          <ac:chgData name="Santiago Martín Cañizares" userId="5358267b886ddc8c" providerId="LiveId" clId="{D1DDB056-C0D9-4727-954C-752A04271533}" dt="2023-03-29T10:58:08.760" v="4350" actId="11"/>
          <ac:spMkLst>
            <pc:docMk/>
            <pc:sldMk cId="1807153348" sldId="362"/>
            <ac:spMk id="4" creationId="{C4BBF57A-E5A8-A817-81B9-41F34CECB5C0}"/>
          </ac:spMkLst>
        </pc:spChg>
      </pc:sldChg>
      <pc:sldChg chg="modSp add mod">
        <pc:chgData name="Santiago Martín Cañizares" userId="5358267b886ddc8c" providerId="LiveId" clId="{D1DDB056-C0D9-4727-954C-752A04271533}" dt="2023-03-29T11:17:09.397" v="4955" actId="20577"/>
        <pc:sldMkLst>
          <pc:docMk/>
          <pc:sldMk cId="53745361" sldId="363"/>
        </pc:sldMkLst>
        <pc:spChg chg="mod">
          <ac:chgData name="Santiago Martín Cañizares" userId="5358267b886ddc8c" providerId="LiveId" clId="{D1DDB056-C0D9-4727-954C-752A04271533}" dt="2023-03-29T11:17:09.397" v="4955" actId="20577"/>
          <ac:spMkLst>
            <pc:docMk/>
            <pc:sldMk cId="53745361" sldId="363"/>
            <ac:spMk id="4" creationId="{C4BBF57A-E5A8-A817-81B9-41F34CECB5C0}"/>
          </ac:spMkLst>
        </pc:spChg>
      </pc:sldChg>
      <pc:sldChg chg="add del">
        <pc:chgData name="Santiago Martín Cañizares" userId="5358267b886ddc8c" providerId="LiveId" clId="{D1DDB056-C0D9-4727-954C-752A04271533}" dt="2023-03-29T11:17:10.246" v="4956" actId="47"/>
        <pc:sldMkLst>
          <pc:docMk/>
          <pc:sldMk cId="2858777719" sldId="364"/>
        </pc:sldMkLst>
      </pc:sldChg>
      <pc:sldChg chg="addSp delSp modSp add mod">
        <pc:chgData name="Santiago Martín Cañizares" userId="5358267b886ddc8c" providerId="LiveId" clId="{D1DDB056-C0D9-4727-954C-752A04271533}" dt="2023-03-29T11:09:04.556" v="4714" actId="207"/>
        <pc:sldMkLst>
          <pc:docMk/>
          <pc:sldMk cId="2766211832" sldId="365"/>
        </pc:sldMkLst>
        <pc:spChg chg="mod">
          <ac:chgData name="Santiago Martín Cañizares" userId="5358267b886ddc8c" providerId="LiveId" clId="{D1DDB056-C0D9-4727-954C-752A04271533}" dt="2023-03-29T11:09:04.556" v="4714" actId="207"/>
          <ac:spMkLst>
            <pc:docMk/>
            <pc:sldMk cId="2766211832" sldId="365"/>
            <ac:spMk id="4" creationId="{C4BBF57A-E5A8-A817-81B9-41F34CECB5C0}"/>
          </ac:spMkLst>
        </pc:spChg>
        <pc:spChg chg="add del mod">
          <ac:chgData name="Santiago Martín Cañizares" userId="5358267b886ddc8c" providerId="LiveId" clId="{D1DDB056-C0D9-4727-954C-752A04271533}" dt="2023-03-29T11:08:34.737" v="4708" actId="478"/>
          <ac:spMkLst>
            <pc:docMk/>
            <pc:sldMk cId="2766211832" sldId="365"/>
            <ac:spMk id="9" creationId="{825AF803-EA71-E2B6-63CD-5EE69B12E38B}"/>
          </ac:spMkLst>
        </pc:spChg>
        <pc:spChg chg="add del">
          <ac:chgData name="Santiago Martín Cañizares" userId="5358267b886ddc8c" providerId="LiveId" clId="{D1DDB056-C0D9-4727-954C-752A04271533}" dt="2023-03-29T11:08:29.989" v="4707" actId="478"/>
          <ac:spMkLst>
            <pc:docMk/>
            <pc:sldMk cId="2766211832" sldId="365"/>
            <ac:spMk id="11" creationId="{8AA90081-4420-4036-9F0D-2C39081B1948}"/>
          </ac:spMkLst>
        </pc:spChg>
        <pc:cxnChg chg="add del mod">
          <ac:chgData name="Santiago Martín Cañizares" userId="5358267b886ddc8c" providerId="LiveId" clId="{D1DDB056-C0D9-4727-954C-752A04271533}" dt="2023-03-29T11:07:31.176" v="4701" actId="478"/>
          <ac:cxnSpMkLst>
            <pc:docMk/>
            <pc:sldMk cId="2766211832" sldId="365"/>
            <ac:cxnSpMk id="6" creationId="{C5D8C61F-6893-6F3E-109D-2EE3D1C282D4}"/>
          </ac:cxnSpMkLst>
        </pc:cxnChg>
      </pc:sldChg>
      <pc:sldChg chg="modSp add mod">
        <pc:chgData name="Santiago Martín Cañizares" userId="5358267b886ddc8c" providerId="LiveId" clId="{D1DDB056-C0D9-4727-954C-752A04271533}" dt="2023-03-29T11:20:26.408" v="5172" actId="207"/>
        <pc:sldMkLst>
          <pc:docMk/>
          <pc:sldMk cId="91419751" sldId="366"/>
        </pc:sldMkLst>
        <pc:spChg chg="mod">
          <ac:chgData name="Santiago Martín Cañizares" userId="5358267b886ddc8c" providerId="LiveId" clId="{D1DDB056-C0D9-4727-954C-752A04271533}" dt="2023-03-29T11:20:26.408" v="5172" actId="207"/>
          <ac:spMkLst>
            <pc:docMk/>
            <pc:sldMk cId="91419751" sldId="366"/>
            <ac:spMk id="4" creationId="{C4BBF57A-E5A8-A817-81B9-41F34CECB5C0}"/>
          </ac:spMkLst>
        </pc:spChg>
      </pc:sldChg>
      <pc:sldChg chg="add">
        <pc:chgData name="Santiago Martín Cañizares" userId="5358267b886ddc8c" providerId="LiveId" clId="{D1DDB056-C0D9-4727-954C-752A04271533}" dt="2023-03-29T11:17:27.294" v="4957" actId="2890"/>
        <pc:sldMkLst>
          <pc:docMk/>
          <pc:sldMk cId="460701709" sldId="367"/>
        </pc:sldMkLst>
      </pc:sldChg>
      <pc:sldChg chg="add del ord">
        <pc:chgData name="Santiago Martín Cañizares" userId="5358267b886ddc8c" providerId="LiveId" clId="{D1DDB056-C0D9-4727-954C-752A04271533}" dt="2023-03-29T11:16:06.221" v="4920" actId="2890"/>
        <pc:sldMkLst>
          <pc:docMk/>
          <pc:sldMk cId="2984289849" sldId="367"/>
        </pc:sldMkLst>
      </pc:sldChg>
      <pc:sldChg chg="modSp add mod ord">
        <pc:chgData name="Santiago Martín Cañizares" userId="5358267b886ddc8c" providerId="LiveId" clId="{D1DDB056-C0D9-4727-954C-752A04271533}" dt="2023-03-29T11:24:40.314" v="5397" actId="20577"/>
        <pc:sldMkLst>
          <pc:docMk/>
          <pc:sldMk cId="267786806" sldId="368"/>
        </pc:sldMkLst>
        <pc:spChg chg="mod">
          <ac:chgData name="Santiago Martín Cañizares" userId="5358267b886ddc8c" providerId="LiveId" clId="{D1DDB056-C0D9-4727-954C-752A04271533}" dt="2023-03-29T11:24:40.314" v="5397" actId="20577"/>
          <ac:spMkLst>
            <pc:docMk/>
            <pc:sldMk cId="267786806" sldId="368"/>
            <ac:spMk id="4" creationId="{C4BBF57A-E5A8-A817-81B9-41F34CECB5C0}"/>
          </ac:spMkLst>
        </pc:spChg>
      </pc:sldChg>
      <pc:sldChg chg="modSp add mod">
        <pc:chgData name="Santiago Martín Cañizares" userId="5358267b886ddc8c" providerId="LiveId" clId="{D1DDB056-C0D9-4727-954C-752A04271533}" dt="2023-03-29T11:27:56.402" v="5720" actId="20577"/>
        <pc:sldMkLst>
          <pc:docMk/>
          <pc:sldMk cId="1635786080" sldId="369"/>
        </pc:sldMkLst>
        <pc:spChg chg="mod">
          <ac:chgData name="Santiago Martín Cañizares" userId="5358267b886ddc8c" providerId="LiveId" clId="{D1DDB056-C0D9-4727-954C-752A04271533}" dt="2023-03-29T11:27:56.402" v="5720" actId="20577"/>
          <ac:spMkLst>
            <pc:docMk/>
            <pc:sldMk cId="1635786080" sldId="369"/>
            <ac:spMk id="4" creationId="{C4BBF57A-E5A8-A817-81B9-41F34CECB5C0}"/>
          </ac:spMkLst>
        </pc:spChg>
      </pc:sldChg>
      <pc:sldChg chg="modSp add mod">
        <pc:chgData name="Santiago Martín Cañizares" userId="5358267b886ddc8c" providerId="LiveId" clId="{D1DDB056-C0D9-4727-954C-752A04271533}" dt="2023-03-29T11:34:45.280" v="6401" actId="207"/>
        <pc:sldMkLst>
          <pc:docMk/>
          <pc:sldMk cId="1141338598" sldId="370"/>
        </pc:sldMkLst>
        <pc:spChg chg="mod">
          <ac:chgData name="Santiago Martín Cañizares" userId="5358267b886ddc8c" providerId="LiveId" clId="{D1DDB056-C0D9-4727-954C-752A04271533}" dt="2023-03-29T11:34:45.280" v="6401" actId="207"/>
          <ac:spMkLst>
            <pc:docMk/>
            <pc:sldMk cId="1141338598" sldId="370"/>
            <ac:spMk id="4" creationId="{C4BBF57A-E5A8-A817-81B9-41F34CECB5C0}"/>
          </ac:spMkLst>
        </pc:spChg>
      </pc:sldChg>
      <pc:sldChg chg="addSp delSp modSp add mod">
        <pc:chgData name="Santiago Martín Cañizares" userId="5358267b886ddc8c" providerId="LiveId" clId="{D1DDB056-C0D9-4727-954C-752A04271533}" dt="2023-03-29T11:59:14.984" v="6792" actId="1076"/>
        <pc:sldMkLst>
          <pc:docMk/>
          <pc:sldMk cId="4033149177" sldId="371"/>
        </pc:sldMkLst>
        <pc:spChg chg="mod">
          <ac:chgData name="Santiago Martín Cañizares" userId="5358267b886ddc8c" providerId="LiveId" clId="{D1DDB056-C0D9-4727-954C-752A04271533}" dt="2023-03-29T11:59:14.984" v="6792" actId="1076"/>
          <ac:spMkLst>
            <pc:docMk/>
            <pc:sldMk cId="4033149177" sldId="371"/>
            <ac:spMk id="5" creationId="{7945243C-5AF5-4D52-9E4B-B9841E1C5541}"/>
          </ac:spMkLst>
        </pc:spChg>
        <pc:picChg chg="add del mod">
          <ac:chgData name="Santiago Martín Cañizares" userId="5358267b886ddc8c" providerId="LiveId" clId="{D1DDB056-C0D9-4727-954C-752A04271533}" dt="2023-03-29T11:59:08.276" v="6791" actId="478"/>
          <ac:picMkLst>
            <pc:docMk/>
            <pc:sldMk cId="4033149177" sldId="371"/>
            <ac:picMk id="4" creationId="{5D134025-E199-2F55-032F-7B88D1C72817}"/>
          </ac:picMkLst>
        </pc:picChg>
      </pc:sldChg>
      <pc:sldChg chg="addSp delSp modSp add mod">
        <pc:chgData name="Santiago Martín Cañizares" userId="5358267b886ddc8c" providerId="LiveId" clId="{D1DDB056-C0D9-4727-954C-752A04271533}" dt="2023-03-29T11:59:53.933" v="6801" actId="1076"/>
        <pc:sldMkLst>
          <pc:docMk/>
          <pc:sldMk cId="2308136828" sldId="372"/>
        </pc:sldMkLst>
        <pc:spChg chg="del">
          <ac:chgData name="Santiago Martín Cañizares" userId="5358267b886ddc8c" providerId="LiveId" clId="{D1DDB056-C0D9-4727-954C-752A04271533}" dt="2023-03-29T11:59:23.098" v="6794" actId="478"/>
          <ac:spMkLst>
            <pc:docMk/>
            <pc:sldMk cId="2308136828" sldId="372"/>
            <ac:spMk id="5" creationId="{7945243C-5AF5-4D52-9E4B-B9841E1C5541}"/>
          </ac:spMkLst>
        </pc:spChg>
        <pc:picChg chg="add mod">
          <ac:chgData name="Santiago Martín Cañizares" userId="5358267b886ddc8c" providerId="LiveId" clId="{D1DDB056-C0D9-4727-954C-752A04271533}" dt="2023-03-29T11:59:53.933" v="6801" actId="1076"/>
          <ac:picMkLst>
            <pc:docMk/>
            <pc:sldMk cId="2308136828" sldId="372"/>
            <ac:picMk id="4" creationId="{4BC3F733-E3E9-6798-EB6B-3C3D107EAADA}"/>
          </ac:picMkLst>
        </pc:picChg>
      </pc:sldChg>
      <pc:sldChg chg="modSp add mod ord">
        <pc:chgData name="Santiago Martín Cañizares" userId="5358267b886ddc8c" providerId="LiveId" clId="{D1DDB056-C0D9-4727-954C-752A04271533}" dt="2023-03-29T12:03:46.200" v="6931" actId="313"/>
        <pc:sldMkLst>
          <pc:docMk/>
          <pc:sldMk cId="1844075150" sldId="373"/>
        </pc:sldMkLst>
        <pc:spChg chg="mod">
          <ac:chgData name="Santiago Martín Cañizares" userId="5358267b886ddc8c" providerId="LiveId" clId="{D1DDB056-C0D9-4727-954C-752A04271533}" dt="2023-03-29T12:03:46.200" v="6931" actId="313"/>
          <ac:spMkLst>
            <pc:docMk/>
            <pc:sldMk cId="1844075150" sldId="373"/>
            <ac:spMk id="5" creationId="{7945243C-5AF5-4D52-9E4B-B9841E1C5541}"/>
          </ac:spMkLst>
        </pc:spChg>
      </pc:sldChg>
      <pc:sldChg chg="modSp add mod">
        <pc:chgData name="Santiago Martín Cañizares" userId="5358267b886ddc8c" providerId="LiveId" clId="{D1DDB056-C0D9-4727-954C-752A04271533}" dt="2023-03-29T12:21:54.231" v="7043" actId="20577"/>
        <pc:sldMkLst>
          <pc:docMk/>
          <pc:sldMk cId="245092387" sldId="374"/>
        </pc:sldMkLst>
        <pc:spChg chg="mod">
          <ac:chgData name="Santiago Martín Cañizares" userId="5358267b886ddc8c" providerId="LiveId" clId="{D1DDB056-C0D9-4727-954C-752A04271533}" dt="2023-03-29T12:21:54.231" v="7043" actId="20577"/>
          <ac:spMkLst>
            <pc:docMk/>
            <pc:sldMk cId="245092387" sldId="374"/>
            <ac:spMk id="5" creationId="{7945243C-5AF5-4D52-9E4B-B9841E1C5541}"/>
          </ac:spMkLst>
        </pc:spChg>
      </pc:sldChg>
      <pc:sldChg chg="modSp add mod">
        <pc:chgData name="Santiago Martín Cañizares" userId="5358267b886ddc8c" providerId="LiveId" clId="{D1DDB056-C0D9-4727-954C-752A04271533}" dt="2023-03-29T12:32:39.623" v="7640" actId="108"/>
        <pc:sldMkLst>
          <pc:docMk/>
          <pc:sldMk cId="577344344" sldId="375"/>
        </pc:sldMkLst>
        <pc:spChg chg="mod">
          <ac:chgData name="Santiago Martín Cañizares" userId="5358267b886ddc8c" providerId="LiveId" clId="{D1DDB056-C0D9-4727-954C-752A04271533}" dt="2023-03-29T12:32:39.623" v="7640" actId="108"/>
          <ac:spMkLst>
            <pc:docMk/>
            <pc:sldMk cId="577344344" sldId="375"/>
            <ac:spMk id="5" creationId="{7945243C-5AF5-4D52-9E4B-B9841E1C5541}"/>
          </ac:spMkLst>
        </pc:spChg>
      </pc:sldChg>
      <pc:sldChg chg="modSp add mod ord">
        <pc:chgData name="Santiago Martín Cañizares" userId="5358267b886ddc8c" providerId="LiveId" clId="{D1DDB056-C0D9-4727-954C-752A04271533}" dt="2023-03-29T15:12:36.113" v="7946" actId="27636"/>
        <pc:sldMkLst>
          <pc:docMk/>
          <pc:sldMk cId="3880839672" sldId="376"/>
        </pc:sldMkLst>
        <pc:spChg chg="mod">
          <ac:chgData name="Santiago Martín Cañizares" userId="5358267b886ddc8c" providerId="LiveId" clId="{D1DDB056-C0D9-4727-954C-752A04271533}" dt="2023-03-29T15:05:40.406" v="7668" actId="20577"/>
          <ac:spMkLst>
            <pc:docMk/>
            <pc:sldMk cId="3880839672" sldId="376"/>
            <ac:spMk id="3" creationId="{74F6CED8-7F20-5AB0-C840-4052D27CBA66}"/>
          </ac:spMkLst>
        </pc:spChg>
        <pc:spChg chg="mod">
          <ac:chgData name="Santiago Martín Cañizares" userId="5358267b886ddc8c" providerId="LiveId" clId="{D1DDB056-C0D9-4727-954C-752A04271533}" dt="2023-03-29T15:12:36.113" v="7946" actId="27636"/>
          <ac:spMkLst>
            <pc:docMk/>
            <pc:sldMk cId="3880839672" sldId="376"/>
            <ac:spMk id="7" creationId="{4467DE99-218B-43E0-4404-4A5F0FAE6936}"/>
          </ac:spMkLst>
        </pc:spChg>
      </pc:sldChg>
      <pc:sldMasterChg chg="setBg modSldLayout">
        <pc:chgData name="Santiago Martín Cañizares" userId="5358267b886ddc8c" providerId="LiveId" clId="{D1DDB056-C0D9-4727-954C-752A04271533}" dt="2023-03-28T09:18:20.736" v="4"/>
        <pc:sldMasterMkLst>
          <pc:docMk/>
          <pc:sldMasterMk cId="3283416525" sldId="2147483648"/>
        </pc:sldMasterMkLst>
        <pc:sldLayoutChg chg="setBg">
          <pc:chgData name="Santiago Martín Cañizares" userId="5358267b886ddc8c" providerId="LiveId" clId="{D1DDB056-C0D9-4727-954C-752A04271533}" dt="2023-03-28T09:18:20.736" v="4"/>
          <pc:sldLayoutMkLst>
            <pc:docMk/>
            <pc:sldMasterMk cId="3283416525" sldId="2147483648"/>
            <pc:sldLayoutMk cId="3792259120" sldId="2147483649"/>
          </pc:sldLayoutMkLst>
        </pc:sldLayoutChg>
        <pc:sldLayoutChg chg="setBg">
          <pc:chgData name="Santiago Martín Cañizares" userId="5358267b886ddc8c" providerId="LiveId" clId="{D1DDB056-C0D9-4727-954C-752A04271533}" dt="2023-03-28T09:18:20.736" v="4"/>
          <pc:sldLayoutMkLst>
            <pc:docMk/>
            <pc:sldMasterMk cId="3283416525" sldId="2147483648"/>
            <pc:sldLayoutMk cId="1002097213" sldId="2147483650"/>
          </pc:sldLayoutMkLst>
        </pc:sldLayoutChg>
        <pc:sldLayoutChg chg="setBg">
          <pc:chgData name="Santiago Martín Cañizares" userId="5358267b886ddc8c" providerId="LiveId" clId="{D1DDB056-C0D9-4727-954C-752A04271533}" dt="2023-03-28T09:18:20.736" v="4"/>
          <pc:sldLayoutMkLst>
            <pc:docMk/>
            <pc:sldMasterMk cId="3283416525" sldId="2147483648"/>
            <pc:sldLayoutMk cId="3464220232" sldId="2147483651"/>
          </pc:sldLayoutMkLst>
        </pc:sldLayoutChg>
        <pc:sldLayoutChg chg="setBg">
          <pc:chgData name="Santiago Martín Cañizares" userId="5358267b886ddc8c" providerId="LiveId" clId="{D1DDB056-C0D9-4727-954C-752A04271533}" dt="2023-03-28T09:18:20.736" v="4"/>
          <pc:sldLayoutMkLst>
            <pc:docMk/>
            <pc:sldMasterMk cId="3283416525" sldId="2147483648"/>
            <pc:sldLayoutMk cId="1932877088" sldId="2147483652"/>
          </pc:sldLayoutMkLst>
        </pc:sldLayoutChg>
        <pc:sldLayoutChg chg="setBg">
          <pc:chgData name="Santiago Martín Cañizares" userId="5358267b886ddc8c" providerId="LiveId" clId="{D1DDB056-C0D9-4727-954C-752A04271533}" dt="2023-03-28T09:18:20.736" v="4"/>
          <pc:sldLayoutMkLst>
            <pc:docMk/>
            <pc:sldMasterMk cId="3283416525" sldId="2147483648"/>
            <pc:sldLayoutMk cId="1289289590" sldId="2147483653"/>
          </pc:sldLayoutMkLst>
        </pc:sldLayoutChg>
        <pc:sldLayoutChg chg="setBg">
          <pc:chgData name="Santiago Martín Cañizares" userId="5358267b886ddc8c" providerId="LiveId" clId="{D1DDB056-C0D9-4727-954C-752A04271533}" dt="2023-03-28T09:18:20.736" v="4"/>
          <pc:sldLayoutMkLst>
            <pc:docMk/>
            <pc:sldMasterMk cId="3283416525" sldId="2147483648"/>
            <pc:sldLayoutMk cId="1588875660" sldId="2147483654"/>
          </pc:sldLayoutMkLst>
        </pc:sldLayoutChg>
        <pc:sldLayoutChg chg="setBg">
          <pc:chgData name="Santiago Martín Cañizares" userId="5358267b886ddc8c" providerId="LiveId" clId="{D1DDB056-C0D9-4727-954C-752A04271533}" dt="2023-03-28T09:18:20.736" v="4"/>
          <pc:sldLayoutMkLst>
            <pc:docMk/>
            <pc:sldMasterMk cId="3283416525" sldId="2147483648"/>
            <pc:sldLayoutMk cId="2984708471" sldId="2147483655"/>
          </pc:sldLayoutMkLst>
        </pc:sldLayoutChg>
        <pc:sldLayoutChg chg="setBg">
          <pc:chgData name="Santiago Martín Cañizares" userId="5358267b886ddc8c" providerId="LiveId" clId="{D1DDB056-C0D9-4727-954C-752A04271533}" dt="2023-03-28T09:18:20.736" v="4"/>
          <pc:sldLayoutMkLst>
            <pc:docMk/>
            <pc:sldMasterMk cId="3283416525" sldId="2147483648"/>
            <pc:sldLayoutMk cId="1766191598" sldId="2147483656"/>
          </pc:sldLayoutMkLst>
        </pc:sldLayoutChg>
        <pc:sldLayoutChg chg="setBg">
          <pc:chgData name="Santiago Martín Cañizares" userId="5358267b886ddc8c" providerId="LiveId" clId="{D1DDB056-C0D9-4727-954C-752A04271533}" dt="2023-03-28T09:18:20.736" v="4"/>
          <pc:sldLayoutMkLst>
            <pc:docMk/>
            <pc:sldMasterMk cId="3283416525" sldId="2147483648"/>
            <pc:sldLayoutMk cId="2395660029" sldId="2147483657"/>
          </pc:sldLayoutMkLst>
        </pc:sldLayoutChg>
        <pc:sldLayoutChg chg="setBg">
          <pc:chgData name="Santiago Martín Cañizares" userId="5358267b886ddc8c" providerId="LiveId" clId="{D1DDB056-C0D9-4727-954C-752A04271533}" dt="2023-03-28T09:18:20.736" v="4"/>
          <pc:sldLayoutMkLst>
            <pc:docMk/>
            <pc:sldMasterMk cId="3283416525" sldId="2147483648"/>
            <pc:sldLayoutMk cId="1735040691" sldId="2147483658"/>
          </pc:sldLayoutMkLst>
        </pc:sldLayoutChg>
        <pc:sldLayoutChg chg="setBg">
          <pc:chgData name="Santiago Martín Cañizares" userId="5358267b886ddc8c" providerId="LiveId" clId="{D1DDB056-C0D9-4727-954C-752A04271533}" dt="2023-03-28T09:18:20.736" v="4"/>
          <pc:sldLayoutMkLst>
            <pc:docMk/>
            <pc:sldMasterMk cId="3283416525" sldId="2147483648"/>
            <pc:sldLayoutMk cId="2520478312" sldId="2147483659"/>
          </pc:sldLayoutMkLst>
        </pc:sldLayoutChg>
      </pc:sldMasterChg>
    </pc:docChg>
  </pc:docChgLst>
  <pc:docChgLst>
    <pc:chgData name="Santiago Martín Cañizares" userId="5358267b886ddc8c" providerId="LiveId" clId="{0E463116-16CC-4486-9C10-CC398F60AF85}"/>
    <pc:docChg chg="undo redo custSel addSld delSld modSld sldOrd modMainMaster">
      <pc:chgData name="Santiago Martín Cañizares" userId="5358267b886ddc8c" providerId="LiveId" clId="{0E463116-16CC-4486-9C10-CC398F60AF85}" dt="2023-03-21T23:50:49.755" v="8955"/>
      <pc:docMkLst>
        <pc:docMk/>
      </pc:docMkLst>
      <pc:sldChg chg="addSp modSp new del mod">
        <pc:chgData name="Santiago Martín Cañizares" userId="5358267b886ddc8c" providerId="LiveId" clId="{0E463116-16CC-4486-9C10-CC398F60AF85}" dt="2023-02-23T19:22:56.701" v="24" actId="47"/>
        <pc:sldMkLst>
          <pc:docMk/>
          <pc:sldMk cId="2104281435" sldId="256"/>
        </pc:sldMkLst>
        <pc:picChg chg="add mod">
          <ac:chgData name="Santiago Martín Cañizares" userId="5358267b886ddc8c" providerId="LiveId" clId="{0E463116-16CC-4486-9C10-CC398F60AF85}" dt="2023-02-23T19:16:06.826" v="7" actId="14100"/>
          <ac:picMkLst>
            <pc:docMk/>
            <pc:sldMk cId="2104281435" sldId="256"/>
            <ac:picMk id="5" creationId="{4096E2B5-3BC1-8965-3F8F-AC06A8CFDD7A}"/>
          </ac:picMkLst>
        </pc:picChg>
      </pc:sldChg>
      <pc:sldChg chg="addSp delSp modSp new del mod setBg">
        <pc:chgData name="Santiago Martín Cañizares" userId="5358267b886ddc8c" providerId="LiveId" clId="{0E463116-16CC-4486-9C10-CC398F60AF85}" dt="2023-02-23T19:31:44.780" v="458" actId="47"/>
        <pc:sldMkLst>
          <pc:docMk/>
          <pc:sldMk cId="1610540201" sldId="257"/>
        </pc:sldMkLst>
        <pc:spChg chg="mod">
          <ac:chgData name="Santiago Martín Cañizares" userId="5358267b886ddc8c" providerId="LiveId" clId="{0E463116-16CC-4486-9C10-CC398F60AF85}" dt="2023-02-23T19:29:17.245" v="398" actId="14100"/>
          <ac:spMkLst>
            <pc:docMk/>
            <pc:sldMk cId="1610540201" sldId="257"/>
            <ac:spMk id="2" creationId="{2F610C41-DDDF-DC9A-F578-874492D52B2C}"/>
          </ac:spMkLst>
        </pc:spChg>
        <pc:spChg chg="del">
          <ac:chgData name="Santiago Martín Cañizares" userId="5358267b886ddc8c" providerId="LiveId" clId="{0E463116-16CC-4486-9C10-CC398F60AF85}" dt="2023-02-23T19:16:41.727" v="9" actId="931"/>
          <ac:spMkLst>
            <pc:docMk/>
            <pc:sldMk cId="1610540201" sldId="257"/>
            <ac:spMk id="3" creationId="{51A39A67-690E-4121-16A3-DBFC01642775}"/>
          </ac:spMkLst>
        </pc:spChg>
        <pc:spChg chg="del">
          <ac:chgData name="Santiago Martín Cañizares" userId="5358267b886ddc8c" providerId="LiveId" clId="{0E463116-16CC-4486-9C10-CC398F60AF85}" dt="2023-02-23T19:29:31.692" v="399" actId="931"/>
          <ac:spMkLst>
            <pc:docMk/>
            <pc:sldMk cId="1610540201" sldId="257"/>
            <ac:spMk id="4" creationId="{C4BBF57A-E5A8-A817-81B9-41F34CECB5C0}"/>
          </ac:spMkLst>
        </pc:spChg>
        <pc:spChg chg="add del mod">
          <ac:chgData name="Santiago Martín Cañizares" userId="5358267b886ddc8c" providerId="LiveId" clId="{0E463116-16CC-4486-9C10-CC398F60AF85}" dt="2023-02-23T19:21:46.237" v="13" actId="931"/>
          <ac:spMkLst>
            <pc:docMk/>
            <pc:sldMk cId="1610540201" sldId="257"/>
            <ac:spMk id="8" creationId="{5437E886-7323-471F-F4BD-22009DB1204F}"/>
          </ac:spMkLst>
        </pc:spChg>
        <pc:picChg chg="add del mod">
          <ac:chgData name="Santiago Martín Cañizares" userId="5358267b886ddc8c" providerId="LiveId" clId="{0E463116-16CC-4486-9C10-CC398F60AF85}" dt="2023-02-23T19:21:33.531" v="12" actId="478"/>
          <ac:picMkLst>
            <pc:docMk/>
            <pc:sldMk cId="1610540201" sldId="257"/>
            <ac:picMk id="6" creationId="{DF9D8BB0-2E3E-BB97-AE6B-C7A764689035}"/>
          </ac:picMkLst>
        </pc:picChg>
        <pc:picChg chg="add mod modCrop">
          <ac:chgData name="Santiago Martín Cañizares" userId="5358267b886ddc8c" providerId="LiveId" clId="{0E463116-16CC-4486-9C10-CC398F60AF85}" dt="2023-02-23T19:29:12.456" v="397" actId="1076"/>
          <ac:picMkLst>
            <pc:docMk/>
            <pc:sldMk cId="1610540201" sldId="257"/>
            <ac:picMk id="10" creationId="{C71CC5FE-FC28-59EA-1A48-0805281A14A3}"/>
          </ac:picMkLst>
        </pc:picChg>
        <pc:picChg chg="add mod">
          <ac:chgData name="Santiago Martín Cañizares" userId="5358267b886ddc8c" providerId="LiveId" clId="{0E463116-16CC-4486-9C10-CC398F60AF85}" dt="2023-02-23T19:29:36.263" v="401" actId="962"/>
          <ac:picMkLst>
            <pc:docMk/>
            <pc:sldMk cId="1610540201" sldId="257"/>
            <ac:picMk id="12" creationId="{A2AEC429-9E65-9167-97FD-8C11BB997645}"/>
          </ac:picMkLst>
        </pc:picChg>
      </pc:sldChg>
      <pc:sldChg chg="add del">
        <pc:chgData name="Santiago Martín Cañizares" userId="5358267b886ddc8c" providerId="LiveId" clId="{0E463116-16CC-4486-9C10-CC398F60AF85}" dt="2023-02-23T19:29:51.074" v="402" actId="47"/>
        <pc:sldMkLst>
          <pc:docMk/>
          <pc:sldMk cId="2846120952" sldId="258"/>
        </pc:sldMkLst>
      </pc:sldChg>
      <pc:sldChg chg="addSp delSp modSp add del mod">
        <pc:chgData name="Santiago Martín Cañizares" userId="5358267b886ddc8c" providerId="LiveId" clId="{0E463116-16CC-4486-9C10-CC398F60AF85}" dt="2023-02-28T23:40:14.097" v="6484" actId="47"/>
        <pc:sldMkLst>
          <pc:docMk/>
          <pc:sldMk cId="0" sldId="259"/>
        </pc:sldMkLst>
        <pc:spChg chg="add mod ord">
          <ac:chgData name="Santiago Martín Cañizares" userId="5358267b886ddc8c" providerId="LiveId" clId="{0E463116-16CC-4486-9C10-CC398F60AF85}" dt="2023-02-28T23:33:48.840" v="6285" actId="167"/>
          <ac:spMkLst>
            <pc:docMk/>
            <pc:sldMk cId="0" sldId="259"/>
            <ac:spMk id="3" creationId="{37B54517-485C-E96E-BA40-5A8E1281E7CC}"/>
          </ac:spMkLst>
        </pc:spChg>
        <pc:spChg chg="add mod ord">
          <ac:chgData name="Santiago Martín Cañizares" userId="5358267b886ddc8c" providerId="LiveId" clId="{0E463116-16CC-4486-9C10-CC398F60AF85}" dt="2023-02-28T23:33:48.840" v="6285" actId="167"/>
          <ac:spMkLst>
            <pc:docMk/>
            <pc:sldMk cId="0" sldId="259"/>
            <ac:spMk id="4" creationId="{39B49CFC-ABFF-7437-5402-421DE7B23DF6}"/>
          </ac:spMkLst>
        </pc:spChg>
        <pc:spChg chg="del mod">
          <ac:chgData name="Santiago Martín Cañizares" userId="5358267b886ddc8c" providerId="LiveId" clId="{0E463116-16CC-4486-9C10-CC398F60AF85}" dt="2023-02-28T23:37:26.666" v="6295" actId="478"/>
          <ac:spMkLst>
            <pc:docMk/>
            <pc:sldMk cId="0" sldId="259"/>
            <ac:spMk id="106" creationId="{00000000-0000-0000-0000-000000000000}"/>
          </ac:spMkLst>
        </pc:spChg>
        <pc:spChg chg="mod ord">
          <ac:chgData name="Santiago Martín Cañizares" userId="5358267b886ddc8c" providerId="LiveId" clId="{0E463116-16CC-4486-9C10-CC398F60AF85}" dt="2023-02-28T23:39:02.790" v="6376" actId="113"/>
          <ac:spMkLst>
            <pc:docMk/>
            <pc:sldMk cId="0" sldId="259"/>
            <ac:spMk id="107" creationId="{00000000-0000-0000-0000-000000000000}"/>
          </ac:spMkLst>
        </pc:spChg>
        <pc:picChg chg="add mod ord">
          <ac:chgData name="Santiago Martín Cañizares" userId="5358267b886ddc8c" providerId="LiveId" clId="{0E463116-16CC-4486-9C10-CC398F60AF85}" dt="2023-02-28T23:37:34.443" v="6296" actId="167"/>
          <ac:picMkLst>
            <pc:docMk/>
            <pc:sldMk cId="0" sldId="259"/>
            <ac:picMk id="2" creationId="{B576FF36-5EFF-305D-F478-7F0B0B18B732}"/>
          </ac:picMkLst>
        </pc:picChg>
      </pc:sldChg>
      <pc:sldChg chg="add del">
        <pc:chgData name="Santiago Martín Cañizares" userId="5358267b886ddc8c" providerId="LiveId" clId="{0E463116-16CC-4486-9C10-CC398F60AF85}" dt="2023-02-23T19:29:51.074" v="402" actId="47"/>
        <pc:sldMkLst>
          <pc:docMk/>
          <pc:sldMk cId="2187050093" sldId="259"/>
        </pc:sldMkLst>
      </pc:sldChg>
      <pc:sldChg chg="add del">
        <pc:chgData name="Santiago Martín Cañizares" userId="5358267b886ddc8c" providerId="LiveId" clId="{0E463116-16CC-4486-9C10-CC398F60AF85}" dt="2023-02-28T23:46:51.915" v="6694" actId="47"/>
        <pc:sldMkLst>
          <pc:docMk/>
          <pc:sldMk cId="0" sldId="260"/>
        </pc:sldMkLst>
      </pc:sldChg>
      <pc:sldChg chg="add del">
        <pc:chgData name="Santiago Martín Cañizares" userId="5358267b886ddc8c" providerId="LiveId" clId="{0E463116-16CC-4486-9C10-CC398F60AF85}" dt="2023-02-23T19:29:51.074" v="402" actId="47"/>
        <pc:sldMkLst>
          <pc:docMk/>
          <pc:sldMk cId="3906782994" sldId="260"/>
        </pc:sldMkLst>
      </pc:sldChg>
      <pc:sldChg chg="addSp modSp add del mod">
        <pc:chgData name="Santiago Martín Cañizares" userId="5358267b886ddc8c" providerId="LiveId" clId="{0E463116-16CC-4486-9C10-CC398F60AF85}" dt="2023-03-01T12:48:31.061" v="8089" actId="47"/>
        <pc:sldMkLst>
          <pc:docMk/>
          <pc:sldMk cId="1442723359" sldId="261"/>
        </pc:sldMkLst>
        <pc:spChg chg="mod">
          <ac:chgData name="Santiago Martín Cañizares" userId="5358267b886ddc8c" providerId="LiveId" clId="{0E463116-16CC-4486-9C10-CC398F60AF85}" dt="2023-02-25T10:32:09.335" v="1487" actId="207"/>
          <ac:spMkLst>
            <pc:docMk/>
            <pc:sldMk cId="1442723359" sldId="261"/>
            <ac:spMk id="2" creationId="{2F610C41-DDDF-DC9A-F578-874492D52B2C}"/>
          </ac:spMkLst>
        </pc:spChg>
        <pc:spChg chg="add mod">
          <ac:chgData name="Santiago Martín Cañizares" userId="5358267b886ddc8c" providerId="LiveId" clId="{0E463116-16CC-4486-9C10-CC398F60AF85}" dt="2023-02-25T10:35:53.946" v="1622" actId="255"/>
          <ac:spMkLst>
            <pc:docMk/>
            <pc:sldMk cId="1442723359" sldId="261"/>
            <ac:spMk id="3" creationId="{74F6CED8-7F20-5AB0-C840-4052D27CBA66}"/>
          </ac:spMkLst>
        </pc:spChg>
        <pc:spChg chg="mod">
          <ac:chgData name="Santiago Martín Cañizares" userId="5358267b886ddc8c" providerId="LiveId" clId="{0E463116-16CC-4486-9C10-CC398F60AF85}" dt="2023-02-25T11:05:56.289" v="1719" actId="20577"/>
          <ac:spMkLst>
            <pc:docMk/>
            <pc:sldMk cId="1442723359" sldId="261"/>
            <ac:spMk id="4" creationId="{C4BBF57A-E5A8-A817-81B9-41F34CECB5C0}"/>
          </ac:spMkLst>
        </pc:spChg>
        <pc:picChg chg="mod ord">
          <ac:chgData name="Santiago Martín Cañizares" userId="5358267b886ddc8c" providerId="LiveId" clId="{0E463116-16CC-4486-9C10-CC398F60AF85}" dt="2023-02-25T10:43:19.042" v="1702" actId="167"/>
          <ac:picMkLst>
            <pc:docMk/>
            <pc:sldMk cId="1442723359" sldId="261"/>
            <ac:picMk id="10" creationId="{C71CC5FE-FC28-59EA-1A48-0805281A14A3}"/>
          </ac:picMkLst>
        </pc:picChg>
      </pc:sldChg>
      <pc:sldChg chg="modSp add del mod">
        <pc:chgData name="Santiago Martín Cañizares" userId="5358267b886ddc8c" providerId="LiveId" clId="{0E463116-16CC-4486-9C10-CC398F60AF85}" dt="2023-02-28T23:50:49.865" v="6717" actId="47"/>
        <pc:sldMkLst>
          <pc:docMk/>
          <pc:sldMk cId="0" sldId="262"/>
        </pc:sldMkLst>
        <pc:spChg chg="mod">
          <ac:chgData name="Santiago Martín Cañizares" userId="5358267b886ddc8c" providerId="LiveId" clId="{0E463116-16CC-4486-9C10-CC398F60AF85}" dt="2023-02-28T23:30:05.686" v="6281" actId="27636"/>
          <ac:spMkLst>
            <pc:docMk/>
            <pc:sldMk cId="0" sldId="262"/>
            <ac:spMk id="128" creationId="{00000000-0000-0000-0000-000000000000}"/>
          </ac:spMkLst>
        </pc:spChg>
      </pc:sldChg>
      <pc:sldChg chg="add del">
        <pc:chgData name="Santiago Martín Cañizares" userId="5358267b886ddc8c" providerId="LiveId" clId="{0E463116-16CC-4486-9C10-CC398F60AF85}" dt="2023-02-28T11:44:25.229" v="3028" actId="47"/>
        <pc:sldMkLst>
          <pc:docMk/>
          <pc:sldMk cId="3394566756" sldId="262"/>
        </pc:sldMkLst>
      </pc:sldChg>
      <pc:sldChg chg="addSp delSp modSp add mod ord setBg">
        <pc:chgData name="Santiago Martín Cañizares" userId="5358267b886ddc8c" providerId="LiveId" clId="{0E463116-16CC-4486-9C10-CC398F60AF85}" dt="2023-03-02T20:20:02.232" v="8941"/>
        <pc:sldMkLst>
          <pc:docMk/>
          <pc:sldMk cId="3804621380" sldId="263"/>
        </pc:sldMkLst>
        <pc:spChg chg="del">
          <ac:chgData name="Santiago Martín Cañizares" userId="5358267b886ddc8c" providerId="LiveId" clId="{0E463116-16CC-4486-9C10-CC398F60AF85}" dt="2023-02-23T19:30:48.562" v="416" actId="478"/>
          <ac:spMkLst>
            <pc:docMk/>
            <pc:sldMk cId="3804621380" sldId="263"/>
            <ac:spMk id="2" creationId="{2F610C41-DDDF-DC9A-F578-874492D52B2C}"/>
          </ac:spMkLst>
        </pc:spChg>
        <pc:spChg chg="del">
          <ac:chgData name="Santiago Martín Cañizares" userId="5358267b886ddc8c" providerId="LiveId" clId="{0E463116-16CC-4486-9C10-CC398F60AF85}" dt="2023-02-23T19:30:54.369" v="417" actId="931"/>
          <ac:spMkLst>
            <pc:docMk/>
            <pc:sldMk cId="3804621380" sldId="263"/>
            <ac:spMk id="4" creationId="{C4BBF57A-E5A8-A817-81B9-41F34CECB5C0}"/>
          </ac:spMkLst>
        </pc:spChg>
        <pc:picChg chg="add mod">
          <ac:chgData name="Santiago Martín Cañizares" userId="5358267b886ddc8c" providerId="LiveId" clId="{0E463116-16CC-4486-9C10-CC398F60AF85}" dt="2023-02-23T19:31:03.869" v="420" actId="1076"/>
          <ac:picMkLst>
            <pc:docMk/>
            <pc:sldMk cId="3804621380" sldId="263"/>
            <ac:picMk id="5" creationId="{63D35084-0396-3420-B6DB-CFD1F7684157}"/>
          </ac:picMkLst>
        </pc:picChg>
        <pc:picChg chg="mod">
          <ac:chgData name="Santiago Martín Cañizares" userId="5358267b886ddc8c" providerId="LiveId" clId="{0E463116-16CC-4486-9C10-CC398F60AF85}" dt="2023-02-23T19:31:37.224" v="457" actId="1076"/>
          <ac:picMkLst>
            <pc:docMk/>
            <pc:sldMk cId="3804621380" sldId="263"/>
            <ac:picMk id="10" creationId="{C71CC5FE-FC28-59EA-1A48-0805281A14A3}"/>
          </ac:picMkLst>
        </pc:picChg>
      </pc:sldChg>
      <pc:sldChg chg="add del">
        <pc:chgData name="Santiago Martín Cañizares" userId="5358267b886ddc8c" providerId="LiveId" clId="{0E463116-16CC-4486-9C10-CC398F60AF85}" dt="2023-02-28T23:53:25.875" v="6737" actId="47"/>
        <pc:sldMkLst>
          <pc:docMk/>
          <pc:sldMk cId="0" sldId="264"/>
        </pc:sldMkLst>
      </pc:sldChg>
      <pc:sldChg chg="add del">
        <pc:chgData name="Santiago Martín Cañizares" userId="5358267b886ddc8c" providerId="LiveId" clId="{0E463116-16CC-4486-9C10-CC398F60AF85}" dt="2023-02-28T11:44:25.229" v="3028" actId="47"/>
        <pc:sldMkLst>
          <pc:docMk/>
          <pc:sldMk cId="1576434224" sldId="264"/>
        </pc:sldMkLst>
      </pc:sldChg>
      <pc:sldChg chg="add del">
        <pc:chgData name="Santiago Martín Cañizares" userId="5358267b886ddc8c" providerId="LiveId" clId="{0E463116-16CC-4486-9C10-CC398F60AF85}" dt="2023-02-28T23:54:40.589" v="6774" actId="47"/>
        <pc:sldMkLst>
          <pc:docMk/>
          <pc:sldMk cId="0" sldId="265"/>
        </pc:sldMkLst>
      </pc:sldChg>
      <pc:sldChg chg="add del">
        <pc:chgData name="Santiago Martín Cañizares" userId="5358267b886ddc8c" providerId="LiveId" clId="{0E463116-16CC-4486-9C10-CC398F60AF85}" dt="2023-02-25T10:23:56.944" v="1105" actId="2890"/>
        <pc:sldMkLst>
          <pc:docMk/>
          <pc:sldMk cId="941648961" sldId="265"/>
        </pc:sldMkLst>
      </pc:sldChg>
      <pc:sldChg chg="add del">
        <pc:chgData name="Santiago Martín Cañizares" userId="5358267b886ddc8c" providerId="LiveId" clId="{0E463116-16CC-4486-9C10-CC398F60AF85}" dt="2023-02-28T11:44:25.229" v="3028" actId="47"/>
        <pc:sldMkLst>
          <pc:docMk/>
          <pc:sldMk cId="4182297510" sldId="265"/>
        </pc:sldMkLst>
      </pc:sldChg>
      <pc:sldChg chg="add del">
        <pc:chgData name="Santiago Martín Cañizares" userId="5358267b886ddc8c" providerId="LiveId" clId="{0E463116-16CC-4486-9C10-CC398F60AF85}" dt="2023-02-28T23:58:01.022" v="6803" actId="47"/>
        <pc:sldMkLst>
          <pc:docMk/>
          <pc:sldMk cId="0" sldId="266"/>
        </pc:sldMkLst>
      </pc:sldChg>
      <pc:sldChg chg="add del">
        <pc:chgData name="Santiago Martín Cañizares" userId="5358267b886ddc8c" providerId="LiveId" clId="{0E463116-16CC-4486-9C10-CC398F60AF85}" dt="2023-02-28T11:44:25.229" v="3028" actId="47"/>
        <pc:sldMkLst>
          <pc:docMk/>
          <pc:sldMk cId="537927146" sldId="266"/>
        </pc:sldMkLst>
      </pc:sldChg>
      <pc:sldChg chg="add del">
        <pc:chgData name="Santiago Martín Cañizares" userId="5358267b886ddc8c" providerId="LiveId" clId="{0E463116-16CC-4486-9C10-CC398F60AF85}" dt="2023-02-25T10:23:56.299" v="1104" actId="2890"/>
        <pc:sldMkLst>
          <pc:docMk/>
          <pc:sldMk cId="1149144786" sldId="266"/>
        </pc:sldMkLst>
      </pc:sldChg>
      <pc:sldChg chg="addSp delSp modSp add mod setBg">
        <pc:chgData name="Santiago Martín Cañizares" userId="5358267b886ddc8c" providerId="LiveId" clId="{0E463116-16CC-4486-9C10-CC398F60AF85}" dt="2023-03-02T20:17:41.728" v="8931"/>
        <pc:sldMkLst>
          <pc:docMk/>
          <pc:sldMk cId="4011502646" sldId="267"/>
        </pc:sldMkLst>
        <pc:spChg chg="add mod">
          <ac:chgData name="Santiago Martín Cañizares" userId="5358267b886ddc8c" providerId="LiveId" clId="{0E463116-16CC-4486-9C10-CC398F60AF85}" dt="2023-02-28T11:54:11.495" v="3392" actId="27636"/>
          <ac:spMkLst>
            <pc:docMk/>
            <pc:sldMk cId="4011502646" sldId="267"/>
            <ac:spMk id="3" creationId="{96781101-AF4D-D1F3-8A76-F61E99709327}"/>
          </ac:spMkLst>
        </pc:spChg>
        <pc:picChg chg="del">
          <ac:chgData name="Santiago Martín Cañizares" userId="5358267b886ddc8c" providerId="LiveId" clId="{0E463116-16CC-4486-9C10-CC398F60AF85}" dt="2023-02-25T10:27:31.465" v="1282" actId="478"/>
          <ac:picMkLst>
            <pc:docMk/>
            <pc:sldMk cId="4011502646" sldId="267"/>
            <ac:picMk id="5" creationId="{63D35084-0396-3420-B6DB-CFD1F7684157}"/>
          </ac:picMkLst>
        </pc:picChg>
      </pc:sldChg>
      <pc:sldChg chg="modSp add mod">
        <pc:chgData name="Santiago Martín Cañizares" userId="5358267b886ddc8c" providerId="LiveId" clId="{0E463116-16CC-4486-9C10-CC398F60AF85}" dt="2023-02-25T11:37:40.066" v="1904" actId="313"/>
        <pc:sldMkLst>
          <pc:docMk/>
          <pc:sldMk cId="2804269546" sldId="268"/>
        </pc:sldMkLst>
        <pc:spChg chg="mod">
          <ac:chgData name="Santiago Martín Cañizares" userId="5358267b886ddc8c" providerId="LiveId" clId="{0E463116-16CC-4486-9C10-CC398F60AF85}" dt="2023-02-25T10:35:39.115" v="1621" actId="255"/>
          <ac:spMkLst>
            <pc:docMk/>
            <pc:sldMk cId="2804269546" sldId="268"/>
            <ac:spMk id="3" creationId="{74F6CED8-7F20-5AB0-C840-4052D27CBA66}"/>
          </ac:spMkLst>
        </pc:spChg>
        <pc:spChg chg="mod">
          <ac:chgData name="Santiago Martín Cañizares" userId="5358267b886ddc8c" providerId="LiveId" clId="{0E463116-16CC-4486-9C10-CC398F60AF85}" dt="2023-02-25T11:37:40.066" v="1904" actId="313"/>
          <ac:spMkLst>
            <pc:docMk/>
            <pc:sldMk cId="2804269546" sldId="268"/>
            <ac:spMk id="4" creationId="{C4BBF57A-E5A8-A817-81B9-41F34CECB5C0}"/>
          </ac:spMkLst>
        </pc:spChg>
        <pc:picChg chg="mod ord">
          <ac:chgData name="Santiago Martín Cañizares" userId="5358267b886ddc8c" providerId="LiveId" clId="{0E463116-16CC-4486-9C10-CC398F60AF85}" dt="2023-02-25T11:17:40.798" v="1810" actId="167"/>
          <ac:picMkLst>
            <pc:docMk/>
            <pc:sldMk cId="2804269546" sldId="268"/>
            <ac:picMk id="10" creationId="{C71CC5FE-FC28-59EA-1A48-0805281A14A3}"/>
          </ac:picMkLst>
        </pc:picChg>
      </pc:sldChg>
      <pc:sldChg chg="addSp delSp modSp add mod">
        <pc:chgData name="Santiago Martín Cañizares" userId="5358267b886ddc8c" providerId="LiveId" clId="{0E463116-16CC-4486-9C10-CC398F60AF85}" dt="2023-02-25T12:02:56.801" v="1939" actId="1076"/>
        <pc:sldMkLst>
          <pc:docMk/>
          <pc:sldMk cId="9490763" sldId="269"/>
        </pc:sldMkLst>
        <pc:spChg chg="mod">
          <ac:chgData name="Santiago Martín Cañizares" userId="5358267b886ddc8c" providerId="LiveId" clId="{0E463116-16CC-4486-9C10-CC398F60AF85}" dt="2023-02-25T10:35:24.822" v="1620" actId="255"/>
          <ac:spMkLst>
            <pc:docMk/>
            <pc:sldMk cId="9490763" sldId="269"/>
            <ac:spMk id="3" creationId="{74F6CED8-7F20-5AB0-C840-4052D27CBA66}"/>
          </ac:spMkLst>
        </pc:spChg>
        <pc:spChg chg="del">
          <ac:chgData name="Santiago Martín Cañizares" userId="5358267b886ddc8c" providerId="LiveId" clId="{0E463116-16CC-4486-9C10-CC398F60AF85}" dt="2023-02-25T11:57:54.237" v="1906" actId="931"/>
          <ac:spMkLst>
            <pc:docMk/>
            <pc:sldMk cId="9490763" sldId="269"/>
            <ac:spMk id="4" creationId="{C4BBF57A-E5A8-A817-81B9-41F34CECB5C0}"/>
          </ac:spMkLst>
        </pc:spChg>
        <pc:spChg chg="add del mod">
          <ac:chgData name="Santiago Martín Cañizares" userId="5358267b886ddc8c" providerId="LiveId" clId="{0E463116-16CC-4486-9C10-CC398F60AF85}" dt="2023-02-25T12:02:40.889" v="1934" actId="931"/>
          <ac:spMkLst>
            <pc:docMk/>
            <pc:sldMk cId="9490763" sldId="269"/>
            <ac:spMk id="11" creationId="{7D28FA96-CB14-3391-F6DE-8AF7BF27742A}"/>
          </ac:spMkLst>
        </pc:spChg>
        <pc:picChg chg="add del mod modCrop">
          <ac:chgData name="Santiago Martín Cañizares" userId="5358267b886ddc8c" providerId="LiveId" clId="{0E463116-16CC-4486-9C10-CC398F60AF85}" dt="2023-02-25T12:02:24.691" v="1931" actId="478"/>
          <ac:picMkLst>
            <pc:docMk/>
            <pc:sldMk cId="9490763" sldId="269"/>
            <ac:picMk id="6" creationId="{581C2EB1-E571-869F-CF69-9245A3BC4627}"/>
          </ac:picMkLst>
        </pc:picChg>
        <pc:picChg chg="add del mod modCrop">
          <ac:chgData name="Santiago Martín Cañizares" userId="5358267b886ddc8c" providerId="LiveId" clId="{0E463116-16CC-4486-9C10-CC398F60AF85}" dt="2023-02-25T12:02:33.460" v="1933" actId="478"/>
          <ac:picMkLst>
            <pc:docMk/>
            <pc:sldMk cId="9490763" sldId="269"/>
            <ac:picMk id="8" creationId="{AB186198-418D-3647-F99C-6BE82EDBD3BD}"/>
          </ac:picMkLst>
        </pc:picChg>
        <pc:picChg chg="ord">
          <ac:chgData name="Santiago Martín Cañizares" userId="5358267b886ddc8c" providerId="LiveId" clId="{0E463116-16CC-4486-9C10-CC398F60AF85}" dt="2023-02-25T11:48:53.154" v="1905" actId="167"/>
          <ac:picMkLst>
            <pc:docMk/>
            <pc:sldMk cId="9490763" sldId="269"/>
            <ac:picMk id="10" creationId="{C71CC5FE-FC28-59EA-1A48-0805281A14A3}"/>
          </ac:picMkLst>
        </pc:picChg>
        <pc:picChg chg="add mod">
          <ac:chgData name="Santiago Martín Cañizares" userId="5358267b886ddc8c" providerId="LiveId" clId="{0E463116-16CC-4486-9C10-CC398F60AF85}" dt="2023-02-25T12:02:56.801" v="1939" actId="1076"/>
          <ac:picMkLst>
            <pc:docMk/>
            <pc:sldMk cId="9490763" sldId="269"/>
            <ac:picMk id="13" creationId="{3E2FFDD3-6EA2-FBD2-861F-232C3EE635AA}"/>
          </ac:picMkLst>
        </pc:picChg>
      </pc:sldChg>
      <pc:sldChg chg="add del">
        <pc:chgData name="Santiago Martín Cañizares" userId="5358267b886ddc8c" providerId="LiveId" clId="{0E463116-16CC-4486-9C10-CC398F60AF85}" dt="2023-03-01T00:05:42.549" v="6853" actId="47"/>
        <pc:sldMkLst>
          <pc:docMk/>
          <pc:sldMk cId="0" sldId="270"/>
        </pc:sldMkLst>
      </pc:sldChg>
      <pc:sldChg chg="addSp modSp add del mod ord">
        <pc:chgData name="Santiago Martín Cañizares" userId="5358267b886ddc8c" providerId="LiveId" clId="{0E463116-16CC-4486-9C10-CC398F60AF85}" dt="2023-02-25T12:29:09.820" v="2401" actId="47"/>
        <pc:sldMkLst>
          <pc:docMk/>
          <pc:sldMk cId="3026511609" sldId="270"/>
        </pc:sldMkLst>
        <pc:spChg chg="mod">
          <ac:chgData name="Santiago Martín Cañizares" userId="5358267b886ddc8c" providerId="LiveId" clId="{0E463116-16CC-4486-9C10-CC398F60AF85}" dt="2023-02-25T12:17:23.421" v="2352"/>
          <ac:spMkLst>
            <pc:docMk/>
            <pc:sldMk cId="3026511609" sldId="270"/>
            <ac:spMk id="3" creationId="{74F6CED8-7F20-5AB0-C840-4052D27CBA66}"/>
          </ac:spMkLst>
        </pc:spChg>
        <pc:spChg chg="mod">
          <ac:chgData name="Santiago Martín Cañizares" userId="5358267b886ddc8c" providerId="LiveId" clId="{0E463116-16CC-4486-9C10-CC398F60AF85}" dt="2023-02-25T12:16:52.407" v="2349" actId="207"/>
          <ac:spMkLst>
            <pc:docMk/>
            <pc:sldMk cId="3026511609" sldId="270"/>
            <ac:spMk id="4" creationId="{C4BBF57A-E5A8-A817-81B9-41F34CECB5C0}"/>
          </ac:spMkLst>
        </pc:spChg>
        <pc:picChg chg="add mod modCrop">
          <ac:chgData name="Santiago Martín Cañizares" userId="5358267b886ddc8c" providerId="LiveId" clId="{0E463116-16CC-4486-9C10-CC398F60AF85}" dt="2023-02-25T12:08:48.482" v="2022" actId="14100"/>
          <ac:picMkLst>
            <pc:docMk/>
            <pc:sldMk cId="3026511609" sldId="270"/>
            <ac:picMk id="6" creationId="{397FE30E-1393-F453-9357-2B0743EC48BF}"/>
          </ac:picMkLst>
        </pc:picChg>
        <pc:picChg chg="ord">
          <ac:chgData name="Santiago Martín Cañizares" userId="5358267b886ddc8c" providerId="LiveId" clId="{0E463116-16CC-4486-9C10-CC398F60AF85}" dt="2023-02-25T12:06:33.990" v="1971" actId="167"/>
          <ac:picMkLst>
            <pc:docMk/>
            <pc:sldMk cId="3026511609" sldId="270"/>
            <ac:picMk id="10" creationId="{C71CC5FE-FC28-59EA-1A48-0805281A14A3}"/>
          </ac:picMkLst>
        </pc:picChg>
      </pc:sldChg>
      <pc:sldChg chg="modSp add mod">
        <pc:chgData name="Santiago Martín Cañizares" userId="5358267b886ddc8c" providerId="LiveId" clId="{0E463116-16CC-4486-9C10-CC398F60AF85}" dt="2023-02-25T11:17:15.749" v="1807" actId="207"/>
        <pc:sldMkLst>
          <pc:docMk/>
          <pc:sldMk cId="1011587489" sldId="271"/>
        </pc:sldMkLst>
        <pc:spChg chg="mod">
          <ac:chgData name="Santiago Martín Cañizares" userId="5358267b886ddc8c" providerId="LiveId" clId="{0E463116-16CC-4486-9C10-CC398F60AF85}" dt="2023-02-25T11:17:15.749" v="1807" actId="207"/>
          <ac:spMkLst>
            <pc:docMk/>
            <pc:sldMk cId="1011587489" sldId="271"/>
            <ac:spMk id="4" creationId="{C4BBF57A-E5A8-A817-81B9-41F34CECB5C0}"/>
          </ac:spMkLst>
        </pc:spChg>
        <pc:picChg chg="ord">
          <ac:chgData name="Santiago Martín Cañizares" userId="5358267b886ddc8c" providerId="LiveId" clId="{0E463116-16CC-4486-9C10-CC398F60AF85}" dt="2023-02-25T11:06:11.174" v="1722" actId="167"/>
          <ac:picMkLst>
            <pc:docMk/>
            <pc:sldMk cId="1011587489" sldId="271"/>
            <ac:picMk id="10" creationId="{C71CC5FE-FC28-59EA-1A48-0805281A14A3}"/>
          </ac:picMkLst>
        </pc:picChg>
      </pc:sldChg>
      <pc:sldChg chg="modSp add mod setBg">
        <pc:chgData name="Santiago Martín Cañizares" userId="5358267b886ddc8c" providerId="LiveId" clId="{0E463116-16CC-4486-9C10-CC398F60AF85}" dt="2023-03-21T23:50:49.755" v="8955"/>
        <pc:sldMkLst>
          <pc:docMk/>
          <pc:sldMk cId="1657759479" sldId="272"/>
        </pc:sldMkLst>
        <pc:spChg chg="mod">
          <ac:chgData name="Santiago Martín Cañizares" userId="5358267b886ddc8c" providerId="LiveId" clId="{0E463116-16CC-4486-9C10-CC398F60AF85}" dt="2023-02-25T11:29:01.572" v="1900" actId="20577"/>
          <ac:spMkLst>
            <pc:docMk/>
            <pc:sldMk cId="1657759479" sldId="272"/>
            <ac:spMk id="4" creationId="{C4BBF57A-E5A8-A817-81B9-41F34CECB5C0}"/>
          </ac:spMkLst>
        </pc:spChg>
      </pc:sldChg>
      <pc:sldChg chg="addSp delSp modSp add mod">
        <pc:chgData name="Santiago Martín Cañizares" userId="5358267b886ddc8c" providerId="LiveId" clId="{0E463116-16CC-4486-9C10-CC398F60AF85}" dt="2023-02-25T12:05:59.572" v="1970" actId="1076"/>
        <pc:sldMkLst>
          <pc:docMk/>
          <pc:sldMk cId="2503405715" sldId="273"/>
        </pc:sldMkLst>
        <pc:spChg chg="add del mod">
          <ac:chgData name="Santiago Martín Cañizares" userId="5358267b886ddc8c" providerId="LiveId" clId="{0E463116-16CC-4486-9C10-CC398F60AF85}" dt="2023-02-25T12:04:13.166" v="1949" actId="478"/>
          <ac:spMkLst>
            <pc:docMk/>
            <pc:sldMk cId="2503405715" sldId="273"/>
            <ac:spMk id="5" creationId="{200E96BA-39EB-5AD6-7DD2-153B74783788}"/>
          </ac:spMkLst>
        </pc:spChg>
        <pc:picChg chg="del">
          <ac:chgData name="Santiago Martín Cañizares" userId="5358267b886ddc8c" providerId="LiveId" clId="{0E463116-16CC-4486-9C10-CC398F60AF85}" dt="2023-02-25T12:04:07.125" v="1948" actId="478"/>
          <ac:picMkLst>
            <pc:docMk/>
            <pc:sldMk cId="2503405715" sldId="273"/>
            <ac:picMk id="6" creationId="{581C2EB1-E571-869F-CF69-9245A3BC4627}"/>
          </ac:picMkLst>
        </pc:picChg>
        <pc:picChg chg="del">
          <ac:chgData name="Santiago Martín Cañizares" userId="5358267b886ddc8c" providerId="LiveId" clId="{0E463116-16CC-4486-9C10-CC398F60AF85}" dt="2023-02-25T12:04:13.857" v="1950" actId="478"/>
          <ac:picMkLst>
            <pc:docMk/>
            <pc:sldMk cId="2503405715" sldId="273"/>
            <ac:picMk id="8" creationId="{AB186198-418D-3647-F99C-6BE82EDBD3BD}"/>
          </ac:picMkLst>
        </pc:picChg>
        <pc:picChg chg="add mod modCrop">
          <ac:chgData name="Santiago Martín Cañizares" userId="5358267b886ddc8c" providerId="LiveId" clId="{0E463116-16CC-4486-9C10-CC398F60AF85}" dt="2023-02-25T12:05:59.572" v="1970" actId="1076"/>
          <ac:picMkLst>
            <pc:docMk/>
            <pc:sldMk cId="2503405715" sldId="273"/>
            <ac:picMk id="9" creationId="{33D9C416-05A8-D3D1-6D9F-02B34CDE5FA8}"/>
          </ac:picMkLst>
        </pc:picChg>
        <pc:picChg chg="add mod modCrop">
          <ac:chgData name="Santiago Martín Cañizares" userId="5358267b886ddc8c" providerId="LiveId" clId="{0E463116-16CC-4486-9C10-CC398F60AF85}" dt="2023-02-25T12:05:56.137" v="1969" actId="1076"/>
          <ac:picMkLst>
            <pc:docMk/>
            <pc:sldMk cId="2503405715" sldId="273"/>
            <ac:picMk id="12" creationId="{42C5F99D-BDFA-16AA-DF94-835FFBFC521B}"/>
          </ac:picMkLst>
        </pc:picChg>
      </pc:sldChg>
      <pc:sldChg chg="add">
        <pc:chgData name="Santiago Martín Cañizares" userId="5358267b886ddc8c" providerId="LiveId" clId="{0E463116-16CC-4486-9C10-CC398F60AF85}" dt="2023-02-25T12:02:22.060" v="1930" actId="2890"/>
        <pc:sldMkLst>
          <pc:docMk/>
          <pc:sldMk cId="3097556863" sldId="274"/>
        </pc:sldMkLst>
      </pc:sldChg>
      <pc:sldChg chg="addSp delSp modSp new mod">
        <pc:chgData name="Santiago Martín Cañizares" userId="5358267b886ddc8c" providerId="LiveId" clId="{0E463116-16CC-4486-9C10-CC398F60AF85}" dt="2023-02-25T12:03:44.367" v="1947" actId="1076"/>
        <pc:sldMkLst>
          <pc:docMk/>
          <pc:sldMk cId="37628030" sldId="275"/>
        </pc:sldMkLst>
        <pc:spChg chg="del">
          <ac:chgData name="Santiago Martín Cañizares" userId="5358267b886ddc8c" providerId="LiveId" clId="{0E463116-16CC-4486-9C10-CC398F60AF85}" dt="2023-02-25T12:03:22.075" v="1941" actId="931"/>
          <ac:spMkLst>
            <pc:docMk/>
            <pc:sldMk cId="37628030" sldId="275"/>
            <ac:spMk id="3" creationId="{0D26AB7D-5A73-20DA-1977-39EA3A9ABBE6}"/>
          </ac:spMkLst>
        </pc:spChg>
        <pc:spChg chg="del">
          <ac:chgData name="Santiago Martín Cañizares" userId="5358267b886ddc8c" providerId="LiveId" clId="{0E463116-16CC-4486-9C10-CC398F60AF85}" dt="2023-02-25T12:03:34.585" v="1946" actId="478"/>
          <ac:spMkLst>
            <pc:docMk/>
            <pc:sldMk cId="37628030" sldId="275"/>
            <ac:spMk id="4" creationId="{628EA059-3789-D8F8-FEF6-B01B2F6E7594}"/>
          </ac:spMkLst>
        </pc:spChg>
        <pc:picChg chg="add mod">
          <ac:chgData name="Santiago Martín Cañizares" userId="5358267b886ddc8c" providerId="LiveId" clId="{0E463116-16CC-4486-9C10-CC398F60AF85}" dt="2023-02-25T12:03:44.367" v="1947" actId="1076"/>
          <ac:picMkLst>
            <pc:docMk/>
            <pc:sldMk cId="37628030" sldId="275"/>
            <ac:picMk id="6" creationId="{88D0BB2C-1BE0-7E65-C771-AA3F2C283445}"/>
          </ac:picMkLst>
        </pc:picChg>
      </pc:sldChg>
      <pc:sldChg chg="delSp add del mod">
        <pc:chgData name="Santiago Martín Cañizares" userId="5358267b886ddc8c" providerId="LiveId" clId="{0E463116-16CC-4486-9C10-CC398F60AF85}" dt="2023-02-28T11:44:25.229" v="3028" actId="47"/>
        <pc:sldMkLst>
          <pc:docMk/>
          <pc:sldMk cId="4071334623" sldId="276"/>
        </pc:sldMkLst>
        <pc:picChg chg="del">
          <ac:chgData name="Santiago Martín Cañizares" userId="5358267b886ddc8c" providerId="LiveId" clId="{0E463116-16CC-4486-9C10-CC398F60AF85}" dt="2023-02-25T12:17:12.012" v="2351" actId="478"/>
          <ac:picMkLst>
            <pc:docMk/>
            <pc:sldMk cId="4071334623" sldId="276"/>
            <ac:picMk id="6" creationId="{397FE30E-1393-F453-9357-2B0743EC48BF}"/>
          </ac:picMkLst>
        </pc:picChg>
      </pc:sldChg>
      <pc:sldChg chg="modSp add mod">
        <pc:chgData name="Santiago Martín Cañizares" userId="5358267b886ddc8c" providerId="LiveId" clId="{0E463116-16CC-4486-9C10-CC398F60AF85}" dt="2023-02-25T12:33:26.128" v="2491" actId="6549"/>
        <pc:sldMkLst>
          <pc:docMk/>
          <pc:sldMk cId="1368580894" sldId="277"/>
        </pc:sldMkLst>
        <pc:spChg chg="mod">
          <ac:chgData name="Santiago Martín Cañizares" userId="5358267b886ddc8c" providerId="LiveId" clId="{0E463116-16CC-4486-9C10-CC398F60AF85}" dt="2023-02-25T12:33:26.128" v="2491" actId="6549"/>
          <ac:spMkLst>
            <pc:docMk/>
            <pc:sldMk cId="1368580894" sldId="277"/>
            <ac:spMk id="4" creationId="{C4BBF57A-E5A8-A817-81B9-41F34CECB5C0}"/>
          </ac:spMkLst>
        </pc:spChg>
      </pc:sldChg>
      <pc:sldChg chg="modSp add del mod">
        <pc:chgData name="Santiago Martín Cañizares" userId="5358267b886ddc8c" providerId="LiveId" clId="{0E463116-16CC-4486-9C10-CC398F60AF85}" dt="2023-02-25T12:33:26.977" v="2492" actId="2890"/>
        <pc:sldMkLst>
          <pc:docMk/>
          <pc:sldMk cId="1033688137" sldId="278"/>
        </pc:sldMkLst>
        <pc:spChg chg="mod">
          <ac:chgData name="Santiago Martín Cañizares" userId="5358267b886ddc8c" providerId="LiveId" clId="{0E463116-16CC-4486-9C10-CC398F60AF85}" dt="2023-02-25T12:33:23.735" v="2490" actId="20577"/>
          <ac:spMkLst>
            <pc:docMk/>
            <pc:sldMk cId="1033688137" sldId="278"/>
            <ac:spMk id="4" creationId="{C4BBF57A-E5A8-A817-81B9-41F34CECB5C0}"/>
          </ac:spMkLst>
        </pc:spChg>
      </pc:sldChg>
      <pc:sldChg chg="delSp modSp add mod">
        <pc:chgData name="Santiago Martín Cañizares" userId="5358267b886ddc8c" providerId="LiveId" clId="{0E463116-16CC-4486-9C10-CC398F60AF85}" dt="2023-02-28T11:48:17.963" v="3119" actId="20577"/>
        <pc:sldMkLst>
          <pc:docMk/>
          <pc:sldMk cId="1300110468" sldId="278"/>
        </pc:sldMkLst>
        <pc:spChg chg="mod">
          <ac:chgData name="Santiago Martín Cañizares" userId="5358267b886ddc8c" providerId="LiveId" clId="{0E463116-16CC-4486-9C10-CC398F60AF85}" dt="2023-02-25T12:48:01.480" v="2876" actId="14100"/>
          <ac:spMkLst>
            <pc:docMk/>
            <pc:sldMk cId="1300110468" sldId="278"/>
            <ac:spMk id="3" creationId="{74F6CED8-7F20-5AB0-C840-4052D27CBA66}"/>
          </ac:spMkLst>
        </pc:spChg>
        <pc:spChg chg="mod">
          <ac:chgData name="Santiago Martín Cañizares" userId="5358267b886ddc8c" providerId="LiveId" clId="{0E463116-16CC-4486-9C10-CC398F60AF85}" dt="2023-02-28T11:48:17.963" v="3119" actId="20577"/>
          <ac:spMkLst>
            <pc:docMk/>
            <pc:sldMk cId="1300110468" sldId="278"/>
            <ac:spMk id="4" creationId="{C4BBF57A-E5A8-A817-81B9-41F34CECB5C0}"/>
          </ac:spMkLst>
        </pc:spChg>
        <pc:picChg chg="del">
          <ac:chgData name="Santiago Martín Cañizares" userId="5358267b886ddc8c" providerId="LiveId" clId="{0E463116-16CC-4486-9C10-CC398F60AF85}" dt="2023-02-25T12:46:42.753" v="2844" actId="478"/>
          <ac:picMkLst>
            <pc:docMk/>
            <pc:sldMk cId="1300110468" sldId="278"/>
            <ac:picMk id="6" creationId="{397FE30E-1393-F453-9357-2B0743EC48BF}"/>
          </ac:picMkLst>
        </pc:picChg>
      </pc:sldChg>
      <pc:sldChg chg="modSp add mod">
        <pc:chgData name="Santiago Martín Cañizares" userId="5358267b886ddc8c" providerId="LiveId" clId="{0E463116-16CC-4486-9C10-CC398F60AF85}" dt="2023-02-28T11:53:25.327" v="3336" actId="114"/>
        <pc:sldMkLst>
          <pc:docMk/>
          <pc:sldMk cId="2109905836" sldId="279"/>
        </pc:sldMkLst>
        <pc:spChg chg="mod">
          <ac:chgData name="Santiago Martín Cañizares" userId="5358267b886ddc8c" providerId="LiveId" clId="{0E463116-16CC-4486-9C10-CC398F60AF85}" dt="2023-02-28T11:53:25.327" v="3336" actId="114"/>
          <ac:spMkLst>
            <pc:docMk/>
            <pc:sldMk cId="2109905836" sldId="279"/>
            <ac:spMk id="4" creationId="{C4BBF57A-E5A8-A817-81B9-41F34CECB5C0}"/>
          </ac:spMkLst>
        </pc:spChg>
      </pc:sldChg>
      <pc:sldChg chg="modSp add del mod">
        <pc:chgData name="Santiago Martín Cañizares" userId="5358267b886ddc8c" providerId="LiveId" clId="{0E463116-16CC-4486-9C10-CC398F60AF85}" dt="2023-02-28T11:53:35.784" v="3337" actId="47"/>
        <pc:sldMkLst>
          <pc:docMk/>
          <pc:sldMk cId="2242349048" sldId="280"/>
        </pc:sldMkLst>
        <pc:picChg chg="ord">
          <ac:chgData name="Santiago Martín Cañizares" userId="5358267b886ddc8c" providerId="LiveId" clId="{0E463116-16CC-4486-9C10-CC398F60AF85}" dt="2023-02-28T11:44:32.146" v="3029" actId="167"/>
          <ac:picMkLst>
            <pc:docMk/>
            <pc:sldMk cId="2242349048" sldId="280"/>
            <ac:picMk id="10" creationId="{C71CC5FE-FC28-59EA-1A48-0805281A14A3}"/>
          </ac:picMkLst>
        </pc:picChg>
      </pc:sldChg>
      <pc:sldChg chg="addSp delSp modSp add del mod">
        <pc:chgData name="Santiago Martín Cañizares" userId="5358267b886ddc8c" providerId="LiveId" clId="{0E463116-16CC-4486-9C10-CC398F60AF85}" dt="2023-02-28T12:09:59.381" v="3904" actId="47"/>
        <pc:sldMkLst>
          <pc:docMk/>
          <pc:sldMk cId="1372668575" sldId="281"/>
        </pc:sldMkLst>
        <pc:spChg chg="mod">
          <ac:chgData name="Santiago Martín Cañizares" userId="5358267b886ddc8c" providerId="LiveId" clId="{0E463116-16CC-4486-9C10-CC398F60AF85}" dt="2023-02-28T11:45:31.475" v="3067" actId="20577"/>
          <ac:spMkLst>
            <pc:docMk/>
            <pc:sldMk cId="1372668575" sldId="281"/>
            <ac:spMk id="3" creationId="{74F6CED8-7F20-5AB0-C840-4052D27CBA66}"/>
          </ac:spMkLst>
        </pc:spChg>
        <pc:spChg chg="mod">
          <ac:chgData name="Santiago Martín Cañizares" userId="5358267b886ddc8c" providerId="LiveId" clId="{0E463116-16CC-4486-9C10-CC398F60AF85}" dt="2023-02-28T11:57:07.207" v="3411" actId="5793"/>
          <ac:spMkLst>
            <pc:docMk/>
            <pc:sldMk cId="1372668575" sldId="281"/>
            <ac:spMk id="4" creationId="{C4BBF57A-E5A8-A817-81B9-41F34CECB5C0}"/>
          </ac:spMkLst>
        </pc:spChg>
        <pc:spChg chg="add del mod">
          <ac:chgData name="Santiago Martín Cañizares" userId="5358267b886ddc8c" providerId="LiveId" clId="{0E463116-16CC-4486-9C10-CC398F60AF85}" dt="2023-02-28T11:56:29.980" v="3398"/>
          <ac:spMkLst>
            <pc:docMk/>
            <pc:sldMk cId="1372668575" sldId="281"/>
            <ac:spMk id="5" creationId="{A7BDA75E-1343-13E5-7149-C08EF06FA403}"/>
          </ac:spMkLst>
        </pc:spChg>
        <pc:picChg chg="mod">
          <ac:chgData name="Santiago Martín Cañizares" userId="5358267b886ddc8c" providerId="LiveId" clId="{0E463116-16CC-4486-9C10-CC398F60AF85}" dt="2023-02-28T11:56:38.276" v="3400" actId="1076"/>
          <ac:picMkLst>
            <pc:docMk/>
            <pc:sldMk cId="1372668575" sldId="281"/>
            <ac:picMk id="10" creationId="{C71CC5FE-FC28-59EA-1A48-0805281A14A3}"/>
          </ac:picMkLst>
        </pc:picChg>
      </pc:sldChg>
      <pc:sldChg chg="new del">
        <pc:chgData name="Santiago Martín Cañizares" userId="5358267b886ddc8c" providerId="LiveId" clId="{0E463116-16CC-4486-9C10-CC398F60AF85}" dt="2023-02-28T11:42:43.432" v="3027" actId="47"/>
        <pc:sldMkLst>
          <pc:docMk/>
          <pc:sldMk cId="1652285719" sldId="281"/>
        </pc:sldMkLst>
      </pc:sldChg>
      <pc:sldChg chg="add ord">
        <pc:chgData name="Santiago Martín Cañizares" userId="5358267b886ddc8c" providerId="LiveId" clId="{0E463116-16CC-4486-9C10-CC398F60AF85}" dt="2023-02-28T11:54:23.837" v="3395"/>
        <pc:sldMkLst>
          <pc:docMk/>
          <pc:sldMk cId="3053424113" sldId="282"/>
        </pc:sldMkLst>
      </pc:sldChg>
      <pc:sldChg chg="modSp add mod ord">
        <pc:chgData name="Santiago Martín Cañizares" userId="5358267b886ddc8c" providerId="LiveId" clId="{0E463116-16CC-4486-9C10-CC398F60AF85}" dt="2023-03-01T00:13:12.533" v="7264" actId="313"/>
        <pc:sldMkLst>
          <pc:docMk/>
          <pc:sldMk cId="1072129895" sldId="283"/>
        </pc:sldMkLst>
        <pc:spChg chg="mod">
          <ac:chgData name="Santiago Martín Cañizares" userId="5358267b886ddc8c" providerId="LiveId" clId="{0E463116-16CC-4486-9C10-CC398F60AF85}" dt="2023-02-28T11:57:41.873" v="3452" actId="20577"/>
          <ac:spMkLst>
            <pc:docMk/>
            <pc:sldMk cId="1072129895" sldId="283"/>
            <ac:spMk id="3" creationId="{74F6CED8-7F20-5AB0-C840-4052D27CBA66}"/>
          </ac:spMkLst>
        </pc:spChg>
        <pc:spChg chg="mod">
          <ac:chgData name="Santiago Martín Cañizares" userId="5358267b886ddc8c" providerId="LiveId" clId="{0E463116-16CC-4486-9C10-CC398F60AF85}" dt="2023-03-01T00:13:12.533" v="7264" actId="313"/>
          <ac:spMkLst>
            <pc:docMk/>
            <pc:sldMk cId="1072129895" sldId="283"/>
            <ac:spMk id="4" creationId="{C4BBF57A-E5A8-A817-81B9-41F34CECB5C0}"/>
          </ac:spMkLst>
        </pc:spChg>
      </pc:sldChg>
      <pc:sldChg chg="modSp add mod">
        <pc:chgData name="Santiago Martín Cañizares" userId="5358267b886ddc8c" providerId="LiveId" clId="{0E463116-16CC-4486-9C10-CC398F60AF85}" dt="2023-02-28T13:33:15.886" v="4878" actId="113"/>
        <pc:sldMkLst>
          <pc:docMk/>
          <pc:sldMk cId="1263539654" sldId="284"/>
        </pc:sldMkLst>
        <pc:spChg chg="mod">
          <ac:chgData name="Santiago Martín Cañizares" userId="5358267b886ddc8c" providerId="LiveId" clId="{0E463116-16CC-4486-9C10-CC398F60AF85}" dt="2023-02-28T12:10:39.178" v="3971" actId="20577"/>
          <ac:spMkLst>
            <pc:docMk/>
            <pc:sldMk cId="1263539654" sldId="284"/>
            <ac:spMk id="3" creationId="{74F6CED8-7F20-5AB0-C840-4052D27CBA66}"/>
          </ac:spMkLst>
        </pc:spChg>
        <pc:spChg chg="mod">
          <ac:chgData name="Santiago Martín Cañizares" userId="5358267b886ddc8c" providerId="LiveId" clId="{0E463116-16CC-4486-9C10-CC398F60AF85}" dt="2023-02-28T13:33:15.886" v="4878" actId="113"/>
          <ac:spMkLst>
            <pc:docMk/>
            <pc:sldMk cId="1263539654" sldId="284"/>
            <ac:spMk id="4" creationId="{C4BBF57A-E5A8-A817-81B9-41F34CECB5C0}"/>
          </ac:spMkLst>
        </pc:spChg>
      </pc:sldChg>
      <pc:sldChg chg="new del">
        <pc:chgData name="Santiago Martín Cañizares" userId="5358267b886ddc8c" providerId="LiveId" clId="{0E463116-16CC-4486-9C10-CC398F60AF85}" dt="2023-02-28T12:10:00.607" v="3905" actId="47"/>
        <pc:sldMkLst>
          <pc:docMk/>
          <pc:sldMk cId="3123248139" sldId="284"/>
        </pc:sldMkLst>
      </pc:sldChg>
      <pc:sldChg chg="modSp add mod">
        <pc:chgData name="Santiago Martín Cañizares" userId="5358267b886ddc8c" providerId="LiveId" clId="{0E463116-16CC-4486-9C10-CC398F60AF85}" dt="2023-02-28T13:41:37.069" v="4889" actId="27636"/>
        <pc:sldMkLst>
          <pc:docMk/>
          <pc:sldMk cId="1674543670" sldId="285"/>
        </pc:sldMkLst>
        <pc:spChg chg="mod">
          <ac:chgData name="Santiago Martín Cañizares" userId="5358267b886ddc8c" providerId="LiveId" clId="{0E463116-16CC-4486-9C10-CC398F60AF85}" dt="2023-02-28T13:26:56.037" v="4821" actId="20577"/>
          <ac:spMkLst>
            <pc:docMk/>
            <pc:sldMk cId="1674543670" sldId="285"/>
            <ac:spMk id="3" creationId="{74F6CED8-7F20-5AB0-C840-4052D27CBA66}"/>
          </ac:spMkLst>
        </pc:spChg>
        <pc:spChg chg="mod">
          <ac:chgData name="Santiago Martín Cañizares" userId="5358267b886ddc8c" providerId="LiveId" clId="{0E463116-16CC-4486-9C10-CC398F60AF85}" dt="2023-02-28T13:41:37.069" v="4889" actId="27636"/>
          <ac:spMkLst>
            <pc:docMk/>
            <pc:sldMk cId="1674543670" sldId="285"/>
            <ac:spMk id="4" creationId="{C4BBF57A-E5A8-A817-81B9-41F34CECB5C0}"/>
          </ac:spMkLst>
        </pc:spChg>
      </pc:sldChg>
      <pc:sldChg chg="modSp add mod">
        <pc:chgData name="Santiago Martín Cañizares" userId="5358267b886ddc8c" providerId="LiveId" clId="{0E463116-16CC-4486-9C10-CC398F60AF85}" dt="2023-02-28T13:33:21.912" v="4879" actId="113"/>
        <pc:sldMkLst>
          <pc:docMk/>
          <pc:sldMk cId="2705306289" sldId="286"/>
        </pc:sldMkLst>
        <pc:spChg chg="mod">
          <ac:chgData name="Santiago Martín Cañizares" userId="5358267b886ddc8c" providerId="LiveId" clId="{0E463116-16CC-4486-9C10-CC398F60AF85}" dt="2023-02-28T13:33:21.912" v="4879" actId="113"/>
          <ac:spMkLst>
            <pc:docMk/>
            <pc:sldMk cId="2705306289" sldId="286"/>
            <ac:spMk id="4" creationId="{C4BBF57A-E5A8-A817-81B9-41F34CECB5C0}"/>
          </ac:spMkLst>
        </pc:spChg>
      </pc:sldChg>
      <pc:sldChg chg="modSp add mod">
        <pc:chgData name="Santiago Martín Cañizares" userId="5358267b886ddc8c" providerId="LiveId" clId="{0E463116-16CC-4486-9C10-CC398F60AF85}" dt="2023-02-28T13:33:25.646" v="4880" actId="113"/>
        <pc:sldMkLst>
          <pc:docMk/>
          <pc:sldMk cId="2494639275" sldId="287"/>
        </pc:sldMkLst>
        <pc:spChg chg="mod">
          <ac:chgData name="Santiago Martín Cañizares" userId="5358267b886ddc8c" providerId="LiveId" clId="{0E463116-16CC-4486-9C10-CC398F60AF85}" dt="2023-02-28T13:33:25.646" v="4880" actId="113"/>
          <ac:spMkLst>
            <pc:docMk/>
            <pc:sldMk cId="2494639275" sldId="287"/>
            <ac:spMk id="4" creationId="{C4BBF57A-E5A8-A817-81B9-41F34CECB5C0}"/>
          </ac:spMkLst>
        </pc:spChg>
      </pc:sldChg>
      <pc:sldChg chg="modSp add mod">
        <pc:chgData name="Santiago Martín Cañizares" userId="5358267b886ddc8c" providerId="LiveId" clId="{0E463116-16CC-4486-9C10-CC398F60AF85}" dt="2023-02-28T13:33:31.043" v="4881" actId="113"/>
        <pc:sldMkLst>
          <pc:docMk/>
          <pc:sldMk cId="2942920572" sldId="288"/>
        </pc:sldMkLst>
        <pc:spChg chg="mod">
          <ac:chgData name="Santiago Martín Cañizares" userId="5358267b886ddc8c" providerId="LiveId" clId="{0E463116-16CC-4486-9C10-CC398F60AF85}" dt="2023-02-28T13:33:31.043" v="4881" actId="113"/>
          <ac:spMkLst>
            <pc:docMk/>
            <pc:sldMk cId="2942920572" sldId="288"/>
            <ac:spMk id="4" creationId="{C4BBF57A-E5A8-A817-81B9-41F34CECB5C0}"/>
          </ac:spMkLst>
        </pc:spChg>
      </pc:sldChg>
      <pc:sldChg chg="modSp add mod">
        <pc:chgData name="Santiago Martín Cañizares" userId="5358267b886ddc8c" providerId="LiveId" clId="{0E463116-16CC-4486-9C10-CC398F60AF85}" dt="2023-02-28T13:33:34.366" v="4882" actId="113"/>
        <pc:sldMkLst>
          <pc:docMk/>
          <pc:sldMk cId="3534232186" sldId="289"/>
        </pc:sldMkLst>
        <pc:spChg chg="mod">
          <ac:chgData name="Santiago Martín Cañizares" userId="5358267b886ddc8c" providerId="LiveId" clId="{0E463116-16CC-4486-9C10-CC398F60AF85}" dt="2023-02-28T13:33:34.366" v="4882" actId="113"/>
          <ac:spMkLst>
            <pc:docMk/>
            <pc:sldMk cId="3534232186" sldId="289"/>
            <ac:spMk id="4" creationId="{C4BBF57A-E5A8-A817-81B9-41F34CECB5C0}"/>
          </ac:spMkLst>
        </pc:spChg>
      </pc:sldChg>
      <pc:sldChg chg="modSp add mod">
        <pc:chgData name="Santiago Martín Cañizares" userId="5358267b886ddc8c" providerId="LiveId" clId="{0E463116-16CC-4486-9C10-CC398F60AF85}" dt="2023-02-28T13:33:38.440" v="4883" actId="113"/>
        <pc:sldMkLst>
          <pc:docMk/>
          <pc:sldMk cId="2842344542" sldId="290"/>
        </pc:sldMkLst>
        <pc:spChg chg="mod">
          <ac:chgData name="Santiago Martín Cañizares" userId="5358267b886ddc8c" providerId="LiveId" clId="{0E463116-16CC-4486-9C10-CC398F60AF85}" dt="2023-02-28T13:33:38.440" v="4883" actId="113"/>
          <ac:spMkLst>
            <pc:docMk/>
            <pc:sldMk cId="2842344542" sldId="290"/>
            <ac:spMk id="4" creationId="{C4BBF57A-E5A8-A817-81B9-41F34CECB5C0}"/>
          </ac:spMkLst>
        </pc:spChg>
      </pc:sldChg>
      <pc:sldChg chg="modSp add mod">
        <pc:chgData name="Santiago Martín Cañizares" userId="5358267b886ddc8c" providerId="LiveId" clId="{0E463116-16CC-4486-9C10-CC398F60AF85}" dt="2023-02-28T14:03:03.434" v="5355" actId="255"/>
        <pc:sldMkLst>
          <pc:docMk/>
          <pc:sldMk cId="2734254180" sldId="291"/>
        </pc:sldMkLst>
        <pc:spChg chg="mod">
          <ac:chgData name="Santiago Martín Cañizares" userId="5358267b886ddc8c" providerId="LiveId" clId="{0E463116-16CC-4486-9C10-CC398F60AF85}" dt="2023-02-28T13:11:23.527" v="4626" actId="20577"/>
          <ac:spMkLst>
            <pc:docMk/>
            <pc:sldMk cId="2734254180" sldId="291"/>
            <ac:spMk id="3" creationId="{74F6CED8-7F20-5AB0-C840-4052D27CBA66}"/>
          </ac:spMkLst>
        </pc:spChg>
        <pc:spChg chg="mod">
          <ac:chgData name="Santiago Martín Cañizares" userId="5358267b886ddc8c" providerId="LiveId" clId="{0E463116-16CC-4486-9C10-CC398F60AF85}" dt="2023-02-28T14:03:03.434" v="5355" actId="255"/>
          <ac:spMkLst>
            <pc:docMk/>
            <pc:sldMk cId="2734254180" sldId="291"/>
            <ac:spMk id="4" creationId="{C4BBF57A-E5A8-A817-81B9-41F34CECB5C0}"/>
          </ac:spMkLst>
        </pc:spChg>
      </pc:sldChg>
      <pc:sldChg chg="modSp add mod ord">
        <pc:chgData name="Santiago Martín Cañizares" userId="5358267b886ddc8c" providerId="LiveId" clId="{0E463116-16CC-4486-9C10-CC398F60AF85}" dt="2023-03-01T00:13:13.482" v="7265" actId="313"/>
        <pc:sldMkLst>
          <pc:docMk/>
          <pc:sldMk cId="4169630487" sldId="292"/>
        </pc:sldMkLst>
        <pc:spChg chg="mod">
          <ac:chgData name="Santiago Martín Cañizares" userId="5358267b886ddc8c" providerId="LiveId" clId="{0E463116-16CC-4486-9C10-CC398F60AF85}" dt="2023-03-01T00:13:13.482" v="7265" actId="313"/>
          <ac:spMkLst>
            <pc:docMk/>
            <pc:sldMk cId="4169630487" sldId="292"/>
            <ac:spMk id="4" creationId="{C4BBF57A-E5A8-A817-81B9-41F34CECB5C0}"/>
          </ac:spMkLst>
        </pc:spChg>
      </pc:sldChg>
      <pc:sldChg chg="modSp add mod">
        <pc:chgData name="Santiago Martín Cañizares" userId="5358267b886ddc8c" providerId="LiveId" clId="{0E463116-16CC-4486-9C10-CC398F60AF85}" dt="2023-02-28T13:43:03.619" v="4969" actId="20577"/>
        <pc:sldMkLst>
          <pc:docMk/>
          <pc:sldMk cId="3223937586" sldId="293"/>
        </pc:sldMkLst>
        <pc:spChg chg="mod">
          <ac:chgData name="Santiago Martín Cañizares" userId="5358267b886ddc8c" providerId="LiveId" clId="{0E463116-16CC-4486-9C10-CC398F60AF85}" dt="2023-02-28T13:43:03.619" v="4969" actId="20577"/>
          <ac:spMkLst>
            <pc:docMk/>
            <pc:sldMk cId="3223937586" sldId="293"/>
            <ac:spMk id="4" creationId="{C4BBF57A-E5A8-A817-81B9-41F34CECB5C0}"/>
          </ac:spMkLst>
        </pc:spChg>
      </pc:sldChg>
      <pc:sldChg chg="modSp add mod">
        <pc:chgData name="Santiago Martín Cañizares" userId="5358267b886ddc8c" providerId="LiveId" clId="{0E463116-16CC-4486-9C10-CC398F60AF85}" dt="2023-02-28T13:57:58.276" v="5142" actId="113"/>
        <pc:sldMkLst>
          <pc:docMk/>
          <pc:sldMk cId="400081540" sldId="294"/>
        </pc:sldMkLst>
        <pc:spChg chg="mod">
          <ac:chgData name="Santiago Martín Cañizares" userId="5358267b886ddc8c" providerId="LiveId" clId="{0E463116-16CC-4486-9C10-CC398F60AF85}" dt="2023-02-28T13:57:58.276" v="5142" actId="113"/>
          <ac:spMkLst>
            <pc:docMk/>
            <pc:sldMk cId="400081540" sldId="294"/>
            <ac:spMk id="4" creationId="{C4BBF57A-E5A8-A817-81B9-41F34CECB5C0}"/>
          </ac:spMkLst>
        </pc:spChg>
      </pc:sldChg>
      <pc:sldChg chg="modSp add mod ord">
        <pc:chgData name="Santiago Martín Cañizares" userId="5358267b886ddc8c" providerId="LiveId" clId="{0E463116-16CC-4486-9C10-CC398F60AF85}" dt="2023-02-28T13:58:30.271" v="5151" actId="20577"/>
        <pc:sldMkLst>
          <pc:docMk/>
          <pc:sldMk cId="1030565278" sldId="295"/>
        </pc:sldMkLst>
        <pc:spChg chg="mod">
          <ac:chgData name="Santiago Martín Cañizares" userId="5358267b886ddc8c" providerId="LiveId" clId="{0E463116-16CC-4486-9C10-CC398F60AF85}" dt="2023-02-28T13:58:30.271" v="5151" actId="20577"/>
          <ac:spMkLst>
            <pc:docMk/>
            <pc:sldMk cId="1030565278" sldId="295"/>
            <ac:spMk id="4" creationId="{C4BBF57A-E5A8-A817-81B9-41F34CECB5C0}"/>
          </ac:spMkLst>
        </pc:spChg>
      </pc:sldChg>
      <pc:sldChg chg="modSp add del mod">
        <pc:chgData name="Santiago Martín Cañizares" userId="5358267b886ddc8c" providerId="LiveId" clId="{0E463116-16CC-4486-9C10-CC398F60AF85}" dt="2023-02-28T13:58:38.922" v="5152" actId="47"/>
        <pc:sldMkLst>
          <pc:docMk/>
          <pc:sldMk cId="2420375143" sldId="296"/>
        </pc:sldMkLst>
        <pc:spChg chg="mod">
          <ac:chgData name="Santiago Martín Cañizares" userId="5358267b886ddc8c" providerId="LiveId" clId="{0E463116-16CC-4486-9C10-CC398F60AF85}" dt="2023-02-28T13:51:20.672" v="5065" actId="207"/>
          <ac:spMkLst>
            <pc:docMk/>
            <pc:sldMk cId="2420375143" sldId="296"/>
            <ac:spMk id="4" creationId="{C4BBF57A-E5A8-A817-81B9-41F34CECB5C0}"/>
          </ac:spMkLst>
        </pc:spChg>
      </pc:sldChg>
      <pc:sldChg chg="modSp add mod">
        <pc:chgData name="Santiago Martín Cañizares" userId="5358267b886ddc8c" providerId="LiveId" clId="{0E463116-16CC-4486-9C10-CC398F60AF85}" dt="2023-02-28T13:59:05.300" v="5155" actId="27636"/>
        <pc:sldMkLst>
          <pc:docMk/>
          <pc:sldMk cId="4033663938" sldId="297"/>
        </pc:sldMkLst>
        <pc:spChg chg="mod">
          <ac:chgData name="Santiago Martín Cañizares" userId="5358267b886ddc8c" providerId="LiveId" clId="{0E463116-16CC-4486-9C10-CC398F60AF85}" dt="2023-02-28T13:59:05.300" v="5155" actId="27636"/>
          <ac:spMkLst>
            <pc:docMk/>
            <pc:sldMk cId="4033663938" sldId="297"/>
            <ac:spMk id="4" creationId="{C4BBF57A-E5A8-A817-81B9-41F34CECB5C0}"/>
          </ac:spMkLst>
        </pc:spChg>
      </pc:sldChg>
      <pc:sldChg chg="modSp add mod">
        <pc:chgData name="Santiago Martín Cañizares" userId="5358267b886ddc8c" providerId="LiveId" clId="{0E463116-16CC-4486-9C10-CC398F60AF85}" dt="2023-02-28T13:59:33.087" v="5166" actId="20577"/>
        <pc:sldMkLst>
          <pc:docMk/>
          <pc:sldMk cId="2433080224" sldId="298"/>
        </pc:sldMkLst>
        <pc:spChg chg="mod">
          <ac:chgData name="Santiago Martín Cañizares" userId="5358267b886ddc8c" providerId="LiveId" clId="{0E463116-16CC-4486-9C10-CC398F60AF85}" dt="2023-02-28T13:59:33.087" v="5166" actId="20577"/>
          <ac:spMkLst>
            <pc:docMk/>
            <pc:sldMk cId="2433080224" sldId="298"/>
            <ac:spMk id="4" creationId="{C4BBF57A-E5A8-A817-81B9-41F34CECB5C0}"/>
          </ac:spMkLst>
        </pc:spChg>
      </pc:sldChg>
      <pc:sldChg chg="modSp add mod ord">
        <pc:chgData name="Santiago Martín Cañizares" userId="5358267b886ddc8c" providerId="LiveId" clId="{0E463116-16CC-4486-9C10-CC398F60AF85}" dt="2023-03-01T00:13:13.962" v="7266" actId="313"/>
        <pc:sldMkLst>
          <pc:docMk/>
          <pc:sldMk cId="4072560703" sldId="299"/>
        </pc:sldMkLst>
        <pc:spChg chg="mod">
          <ac:chgData name="Santiago Martín Cañizares" userId="5358267b886ddc8c" providerId="LiveId" clId="{0E463116-16CC-4486-9C10-CC398F60AF85}" dt="2023-03-01T00:13:13.962" v="7266" actId="313"/>
          <ac:spMkLst>
            <pc:docMk/>
            <pc:sldMk cId="4072560703" sldId="299"/>
            <ac:spMk id="4" creationId="{C4BBF57A-E5A8-A817-81B9-41F34CECB5C0}"/>
          </ac:spMkLst>
        </pc:spChg>
      </pc:sldChg>
      <pc:sldChg chg="modSp add mod ord">
        <pc:chgData name="Santiago Martín Cañizares" userId="5358267b886ddc8c" providerId="LiveId" clId="{0E463116-16CC-4486-9C10-CC398F60AF85}" dt="2023-03-01T00:13:14.244" v="7267" actId="313"/>
        <pc:sldMkLst>
          <pc:docMk/>
          <pc:sldMk cId="1646446250" sldId="300"/>
        </pc:sldMkLst>
        <pc:spChg chg="mod">
          <ac:chgData name="Santiago Martín Cañizares" userId="5358267b886ddc8c" providerId="LiveId" clId="{0E463116-16CC-4486-9C10-CC398F60AF85}" dt="2023-03-01T00:13:14.244" v="7267" actId="313"/>
          <ac:spMkLst>
            <pc:docMk/>
            <pc:sldMk cId="1646446250" sldId="300"/>
            <ac:spMk id="4" creationId="{C4BBF57A-E5A8-A817-81B9-41F34CECB5C0}"/>
          </ac:spMkLst>
        </pc:spChg>
      </pc:sldChg>
      <pc:sldChg chg="modSp add mod">
        <pc:chgData name="Santiago Martín Cañizares" userId="5358267b886ddc8c" providerId="LiveId" clId="{0E463116-16CC-4486-9C10-CC398F60AF85}" dt="2023-03-01T01:24:03.998" v="7811" actId="27636"/>
        <pc:sldMkLst>
          <pc:docMk/>
          <pc:sldMk cId="2995098860" sldId="301"/>
        </pc:sldMkLst>
        <pc:spChg chg="mod">
          <ac:chgData name="Santiago Martín Cañizares" userId="5358267b886ddc8c" providerId="LiveId" clId="{0E463116-16CC-4486-9C10-CC398F60AF85}" dt="2023-03-01T01:24:03.998" v="7811" actId="27636"/>
          <ac:spMkLst>
            <pc:docMk/>
            <pc:sldMk cId="2995098860" sldId="301"/>
            <ac:spMk id="4" creationId="{C4BBF57A-E5A8-A817-81B9-41F34CECB5C0}"/>
          </ac:spMkLst>
        </pc:spChg>
      </pc:sldChg>
      <pc:sldChg chg="modSp add mod ord">
        <pc:chgData name="Santiago Martín Cañizares" userId="5358267b886ddc8c" providerId="LiveId" clId="{0E463116-16CC-4486-9C10-CC398F60AF85}" dt="2023-02-28T14:08:21.605" v="5928" actId="20577"/>
        <pc:sldMkLst>
          <pc:docMk/>
          <pc:sldMk cId="888907688" sldId="302"/>
        </pc:sldMkLst>
        <pc:spChg chg="mod">
          <ac:chgData name="Santiago Martín Cañizares" userId="5358267b886ddc8c" providerId="LiveId" clId="{0E463116-16CC-4486-9C10-CC398F60AF85}" dt="2023-02-28T14:03:54.593" v="5385" actId="20577"/>
          <ac:spMkLst>
            <pc:docMk/>
            <pc:sldMk cId="888907688" sldId="302"/>
            <ac:spMk id="3" creationId="{74F6CED8-7F20-5AB0-C840-4052D27CBA66}"/>
          </ac:spMkLst>
        </pc:spChg>
        <pc:spChg chg="mod">
          <ac:chgData name="Santiago Martín Cañizares" userId="5358267b886ddc8c" providerId="LiveId" clId="{0E463116-16CC-4486-9C10-CC398F60AF85}" dt="2023-02-28T14:08:21.605" v="5928" actId="20577"/>
          <ac:spMkLst>
            <pc:docMk/>
            <pc:sldMk cId="888907688" sldId="302"/>
            <ac:spMk id="4" creationId="{C4BBF57A-E5A8-A817-81B9-41F34CECB5C0}"/>
          </ac:spMkLst>
        </pc:spChg>
      </pc:sldChg>
      <pc:sldChg chg="modSp add mod">
        <pc:chgData name="Santiago Martín Cañizares" userId="5358267b886ddc8c" providerId="LiveId" clId="{0E463116-16CC-4486-9C10-CC398F60AF85}" dt="2023-03-01T00:13:14.474" v="7268" actId="313"/>
        <pc:sldMkLst>
          <pc:docMk/>
          <pc:sldMk cId="2536866383" sldId="303"/>
        </pc:sldMkLst>
        <pc:spChg chg="mod">
          <ac:chgData name="Santiago Martín Cañizares" userId="5358267b886ddc8c" providerId="LiveId" clId="{0E463116-16CC-4486-9C10-CC398F60AF85}" dt="2023-03-01T00:13:14.474" v="7268" actId="313"/>
          <ac:spMkLst>
            <pc:docMk/>
            <pc:sldMk cId="2536866383" sldId="303"/>
            <ac:spMk id="4" creationId="{C4BBF57A-E5A8-A817-81B9-41F34CECB5C0}"/>
          </ac:spMkLst>
        </pc:spChg>
      </pc:sldChg>
      <pc:sldChg chg="modSp add mod ord">
        <pc:chgData name="Santiago Martín Cañizares" userId="5358267b886ddc8c" providerId="LiveId" clId="{0E463116-16CC-4486-9C10-CC398F60AF85}" dt="2023-02-28T14:09:29.115" v="6032" actId="20577"/>
        <pc:sldMkLst>
          <pc:docMk/>
          <pc:sldMk cId="305963256" sldId="304"/>
        </pc:sldMkLst>
        <pc:spChg chg="mod">
          <ac:chgData name="Santiago Martín Cañizares" userId="5358267b886ddc8c" providerId="LiveId" clId="{0E463116-16CC-4486-9C10-CC398F60AF85}" dt="2023-02-28T14:05:41.243" v="5507" actId="20577"/>
          <ac:spMkLst>
            <pc:docMk/>
            <pc:sldMk cId="305963256" sldId="304"/>
            <ac:spMk id="3" creationId="{74F6CED8-7F20-5AB0-C840-4052D27CBA66}"/>
          </ac:spMkLst>
        </pc:spChg>
        <pc:spChg chg="mod">
          <ac:chgData name="Santiago Martín Cañizares" userId="5358267b886ddc8c" providerId="LiveId" clId="{0E463116-16CC-4486-9C10-CC398F60AF85}" dt="2023-02-28T14:09:29.115" v="6032" actId="20577"/>
          <ac:spMkLst>
            <pc:docMk/>
            <pc:sldMk cId="305963256" sldId="304"/>
            <ac:spMk id="4" creationId="{C4BBF57A-E5A8-A817-81B9-41F34CECB5C0}"/>
          </ac:spMkLst>
        </pc:spChg>
      </pc:sldChg>
      <pc:sldChg chg="modSp add mod ord">
        <pc:chgData name="Santiago Martín Cañizares" userId="5358267b886ddc8c" providerId="LiveId" clId="{0E463116-16CC-4486-9C10-CC398F60AF85}" dt="2023-03-01T00:12:59.076" v="7258" actId="313"/>
        <pc:sldMkLst>
          <pc:docMk/>
          <pc:sldMk cId="4089643197" sldId="305"/>
        </pc:sldMkLst>
        <pc:spChg chg="mod">
          <ac:chgData name="Santiago Martín Cañizares" userId="5358267b886ddc8c" providerId="LiveId" clId="{0E463116-16CC-4486-9C10-CC398F60AF85}" dt="2023-03-01T00:12:59.076" v="7258" actId="313"/>
          <ac:spMkLst>
            <pc:docMk/>
            <pc:sldMk cId="4089643197" sldId="305"/>
            <ac:spMk id="4" creationId="{C4BBF57A-E5A8-A817-81B9-41F34CECB5C0}"/>
          </ac:spMkLst>
        </pc:spChg>
      </pc:sldChg>
      <pc:sldChg chg="modSp add mod">
        <pc:chgData name="Santiago Martín Cañizares" userId="5358267b886ddc8c" providerId="LiveId" clId="{0E463116-16CC-4486-9C10-CC398F60AF85}" dt="2023-03-01T00:13:10.212" v="7262" actId="313"/>
        <pc:sldMkLst>
          <pc:docMk/>
          <pc:sldMk cId="2509029467" sldId="306"/>
        </pc:sldMkLst>
        <pc:spChg chg="mod">
          <ac:chgData name="Santiago Martín Cañizares" userId="5358267b886ddc8c" providerId="LiveId" clId="{0E463116-16CC-4486-9C10-CC398F60AF85}" dt="2023-03-01T00:13:10.212" v="7262" actId="313"/>
          <ac:spMkLst>
            <pc:docMk/>
            <pc:sldMk cId="2509029467" sldId="306"/>
            <ac:spMk id="4" creationId="{C4BBF57A-E5A8-A817-81B9-41F34CECB5C0}"/>
          </ac:spMkLst>
        </pc:spChg>
      </pc:sldChg>
      <pc:sldChg chg="modSp add mod ord">
        <pc:chgData name="Santiago Martín Cañizares" userId="5358267b886ddc8c" providerId="LiveId" clId="{0E463116-16CC-4486-9C10-CC398F60AF85}" dt="2023-03-01T14:01:18.209" v="8428" actId="207"/>
        <pc:sldMkLst>
          <pc:docMk/>
          <pc:sldMk cId="4116773676" sldId="307"/>
        </pc:sldMkLst>
        <pc:spChg chg="mod">
          <ac:chgData name="Santiago Martín Cañizares" userId="5358267b886ddc8c" providerId="LiveId" clId="{0E463116-16CC-4486-9C10-CC398F60AF85}" dt="2023-03-01T00:13:07.509" v="7260" actId="313"/>
          <ac:spMkLst>
            <pc:docMk/>
            <pc:sldMk cId="4116773676" sldId="307"/>
            <ac:spMk id="3" creationId="{74F6CED8-7F20-5AB0-C840-4052D27CBA66}"/>
          </ac:spMkLst>
        </pc:spChg>
        <pc:spChg chg="mod">
          <ac:chgData name="Santiago Martín Cañizares" userId="5358267b886ddc8c" providerId="LiveId" clId="{0E463116-16CC-4486-9C10-CC398F60AF85}" dt="2023-03-01T14:01:18.209" v="8428" actId="207"/>
          <ac:spMkLst>
            <pc:docMk/>
            <pc:sldMk cId="4116773676" sldId="307"/>
            <ac:spMk id="4" creationId="{C4BBF57A-E5A8-A817-81B9-41F34CECB5C0}"/>
          </ac:spMkLst>
        </pc:spChg>
      </pc:sldChg>
      <pc:sldChg chg="modSp add mod">
        <pc:chgData name="Santiago Martín Cañizares" userId="5358267b886ddc8c" providerId="LiveId" clId="{0E463116-16CC-4486-9C10-CC398F60AF85}" dt="2023-03-01T00:13:11.595" v="7263" actId="313"/>
        <pc:sldMkLst>
          <pc:docMk/>
          <pc:sldMk cId="1028354309" sldId="308"/>
        </pc:sldMkLst>
        <pc:spChg chg="mod">
          <ac:chgData name="Santiago Martín Cañizares" userId="5358267b886ddc8c" providerId="LiveId" clId="{0E463116-16CC-4486-9C10-CC398F60AF85}" dt="2023-03-01T00:13:11.595" v="7263" actId="313"/>
          <ac:spMkLst>
            <pc:docMk/>
            <pc:sldMk cId="1028354309" sldId="308"/>
            <ac:spMk id="4" creationId="{C4BBF57A-E5A8-A817-81B9-41F34CECB5C0}"/>
          </ac:spMkLst>
        </pc:spChg>
      </pc:sldChg>
      <pc:sldChg chg="modSp add mod ord">
        <pc:chgData name="Santiago Martín Cañizares" userId="5358267b886ddc8c" providerId="LiveId" clId="{0E463116-16CC-4486-9C10-CC398F60AF85}" dt="2023-02-28T14:13:01.413" v="6251" actId="20577"/>
        <pc:sldMkLst>
          <pc:docMk/>
          <pc:sldMk cId="2982107437" sldId="309"/>
        </pc:sldMkLst>
        <pc:spChg chg="mod">
          <ac:chgData name="Santiago Martín Cañizares" userId="5358267b886ddc8c" providerId="LiveId" clId="{0E463116-16CC-4486-9C10-CC398F60AF85}" dt="2023-02-28T14:10:52.122" v="6115" actId="20577"/>
          <ac:spMkLst>
            <pc:docMk/>
            <pc:sldMk cId="2982107437" sldId="309"/>
            <ac:spMk id="3" creationId="{74F6CED8-7F20-5AB0-C840-4052D27CBA66}"/>
          </ac:spMkLst>
        </pc:spChg>
        <pc:spChg chg="mod">
          <ac:chgData name="Santiago Martín Cañizares" userId="5358267b886ddc8c" providerId="LiveId" clId="{0E463116-16CC-4486-9C10-CC398F60AF85}" dt="2023-02-28T14:13:01.413" v="6251" actId="20577"/>
          <ac:spMkLst>
            <pc:docMk/>
            <pc:sldMk cId="2982107437" sldId="309"/>
            <ac:spMk id="4" creationId="{C4BBF57A-E5A8-A817-81B9-41F34CECB5C0}"/>
          </ac:spMkLst>
        </pc:spChg>
      </pc:sldChg>
      <pc:sldChg chg="add ord">
        <pc:chgData name="Santiago Martín Cañizares" userId="5358267b886ddc8c" providerId="LiveId" clId="{0E463116-16CC-4486-9C10-CC398F60AF85}" dt="2023-02-28T14:12:20.965" v="6236"/>
        <pc:sldMkLst>
          <pc:docMk/>
          <pc:sldMk cId="1107757567" sldId="310"/>
        </pc:sldMkLst>
      </pc:sldChg>
      <pc:sldChg chg="modSp add del mod">
        <pc:chgData name="Santiago Martín Cañizares" userId="5358267b886ddc8c" providerId="LiveId" clId="{0E463116-16CC-4486-9C10-CC398F60AF85}" dt="2023-03-01T00:18:51.279" v="7439" actId="47"/>
        <pc:sldMkLst>
          <pc:docMk/>
          <pc:sldMk cId="799087336" sldId="311"/>
        </pc:sldMkLst>
        <pc:spChg chg="mod">
          <ac:chgData name="Santiago Martín Cañizares" userId="5358267b886ddc8c" providerId="LiveId" clId="{0E463116-16CC-4486-9C10-CC398F60AF85}" dt="2023-02-28T23:30:54.754" v="6283" actId="20577"/>
          <ac:spMkLst>
            <pc:docMk/>
            <pc:sldMk cId="799087336" sldId="311"/>
            <ac:spMk id="4" creationId="{C4BBF57A-E5A8-A817-81B9-41F34CECB5C0}"/>
          </ac:spMkLst>
        </pc:spChg>
      </pc:sldChg>
      <pc:sldChg chg="add del">
        <pc:chgData name="Santiago Martín Cañizares" userId="5358267b886ddc8c" providerId="LiveId" clId="{0E463116-16CC-4486-9C10-CC398F60AF85}" dt="2023-02-28T23:48:45.400" v="6705" actId="47"/>
        <pc:sldMkLst>
          <pc:docMk/>
          <pc:sldMk cId="0" sldId="312"/>
        </pc:sldMkLst>
      </pc:sldChg>
      <pc:sldChg chg="modSp add del mod">
        <pc:chgData name="Santiago Martín Cañizares" userId="5358267b886ddc8c" providerId="LiveId" clId="{0E463116-16CC-4486-9C10-CC398F60AF85}" dt="2023-02-28T23:52:30.995" v="6727" actId="47"/>
        <pc:sldMkLst>
          <pc:docMk/>
          <pc:sldMk cId="0" sldId="313"/>
        </pc:sldMkLst>
        <pc:spChg chg="mod">
          <ac:chgData name="Santiago Martín Cañizares" userId="5358267b886ddc8c" providerId="LiveId" clId="{0E463116-16CC-4486-9C10-CC398F60AF85}" dt="2023-02-28T23:30:05.718" v="6282" actId="27636"/>
          <ac:spMkLst>
            <pc:docMk/>
            <pc:sldMk cId="0" sldId="313"/>
            <ac:spMk id="135" creationId="{00000000-0000-0000-0000-000000000000}"/>
          </ac:spMkLst>
        </pc:spChg>
      </pc:sldChg>
      <pc:sldChg chg="add del">
        <pc:chgData name="Santiago Martín Cañizares" userId="5358267b886ddc8c" providerId="LiveId" clId="{0E463116-16CC-4486-9C10-CC398F60AF85}" dt="2023-02-28T23:58:36.659" v="6804" actId="47"/>
        <pc:sldMkLst>
          <pc:docMk/>
          <pc:sldMk cId="0" sldId="314"/>
        </pc:sldMkLst>
      </pc:sldChg>
      <pc:sldChg chg="add del">
        <pc:chgData name="Santiago Martín Cañizares" userId="5358267b886ddc8c" providerId="LiveId" clId="{0E463116-16CC-4486-9C10-CC398F60AF85}" dt="2023-02-28T23:58:36.659" v="6804" actId="47"/>
        <pc:sldMkLst>
          <pc:docMk/>
          <pc:sldMk cId="0" sldId="315"/>
        </pc:sldMkLst>
      </pc:sldChg>
      <pc:sldChg chg="add del">
        <pc:chgData name="Santiago Martín Cañizares" userId="5358267b886ddc8c" providerId="LiveId" clId="{0E463116-16CC-4486-9C10-CC398F60AF85}" dt="2023-03-01T00:04:14.155" v="6842" actId="47"/>
        <pc:sldMkLst>
          <pc:docMk/>
          <pc:sldMk cId="0" sldId="316"/>
        </pc:sldMkLst>
      </pc:sldChg>
      <pc:sldChg chg="add del">
        <pc:chgData name="Santiago Martín Cañizares" userId="5358267b886ddc8c" providerId="LiveId" clId="{0E463116-16CC-4486-9C10-CC398F60AF85}" dt="2023-02-28T23:37:07.887" v="6293" actId="47"/>
        <pc:sldMkLst>
          <pc:docMk/>
          <pc:sldMk cId="1127098307" sldId="317"/>
        </pc:sldMkLst>
      </pc:sldChg>
      <pc:sldChg chg="add del">
        <pc:chgData name="Santiago Martín Cañizares" userId="5358267b886ddc8c" providerId="LiveId" clId="{0E463116-16CC-4486-9C10-CC398F60AF85}" dt="2023-02-28T23:40:16.832" v="6485" actId="47"/>
        <pc:sldMkLst>
          <pc:docMk/>
          <pc:sldMk cId="2116532514" sldId="317"/>
        </pc:sldMkLst>
      </pc:sldChg>
      <pc:sldChg chg="modSp add mod">
        <pc:chgData name="Santiago Martín Cañizares" userId="5358267b886ddc8c" providerId="LiveId" clId="{0E463116-16CC-4486-9C10-CC398F60AF85}" dt="2023-02-28T23:41:57.499" v="6506" actId="207"/>
        <pc:sldMkLst>
          <pc:docMk/>
          <pc:sldMk cId="1386135811" sldId="318"/>
        </pc:sldMkLst>
        <pc:spChg chg="mod">
          <ac:chgData name="Santiago Martín Cañizares" userId="5358267b886ddc8c" providerId="LiveId" clId="{0E463116-16CC-4486-9C10-CC398F60AF85}" dt="2023-02-28T23:41:57.499" v="6506" actId="207"/>
          <ac:spMkLst>
            <pc:docMk/>
            <pc:sldMk cId="1386135811" sldId="318"/>
            <ac:spMk id="107" creationId="{00000000-0000-0000-0000-000000000000}"/>
          </ac:spMkLst>
        </pc:spChg>
      </pc:sldChg>
      <pc:sldChg chg="modSp add mod">
        <pc:chgData name="Santiago Martín Cañizares" userId="5358267b886ddc8c" providerId="LiveId" clId="{0E463116-16CC-4486-9C10-CC398F60AF85}" dt="2023-02-28T23:49:53.815" v="6712" actId="404"/>
        <pc:sldMkLst>
          <pc:docMk/>
          <pc:sldMk cId="3491129500" sldId="319"/>
        </pc:sldMkLst>
        <pc:spChg chg="mod">
          <ac:chgData name="Santiago Martín Cañizares" userId="5358267b886ddc8c" providerId="LiveId" clId="{0E463116-16CC-4486-9C10-CC398F60AF85}" dt="2023-02-28T23:49:53.815" v="6712" actId="404"/>
          <ac:spMkLst>
            <pc:docMk/>
            <pc:sldMk cId="3491129500" sldId="319"/>
            <ac:spMk id="107" creationId="{00000000-0000-0000-0000-000000000000}"/>
          </ac:spMkLst>
        </pc:spChg>
      </pc:sldChg>
      <pc:sldChg chg="modSp add mod">
        <pc:chgData name="Santiago Martín Cañizares" userId="5358267b886ddc8c" providerId="LiveId" clId="{0E463116-16CC-4486-9C10-CC398F60AF85}" dt="2023-02-28T23:52:53.741" v="6728" actId="207"/>
        <pc:sldMkLst>
          <pc:docMk/>
          <pc:sldMk cId="2540037032" sldId="320"/>
        </pc:sldMkLst>
        <pc:spChg chg="mod">
          <ac:chgData name="Santiago Martín Cañizares" userId="5358267b886ddc8c" providerId="LiveId" clId="{0E463116-16CC-4486-9C10-CC398F60AF85}" dt="2023-02-28T23:52:53.741" v="6728" actId="207"/>
          <ac:spMkLst>
            <pc:docMk/>
            <pc:sldMk cId="2540037032" sldId="320"/>
            <ac:spMk id="107" creationId="{00000000-0000-0000-0000-000000000000}"/>
          </ac:spMkLst>
        </pc:spChg>
      </pc:sldChg>
      <pc:sldChg chg="modSp add mod">
        <pc:chgData name="Santiago Martín Cañizares" userId="5358267b886ddc8c" providerId="LiveId" clId="{0E463116-16CC-4486-9C10-CC398F60AF85}" dt="2023-02-28T23:49:38.675" v="6710" actId="27636"/>
        <pc:sldMkLst>
          <pc:docMk/>
          <pc:sldMk cId="752675435" sldId="321"/>
        </pc:sldMkLst>
        <pc:spChg chg="mod">
          <ac:chgData name="Santiago Martín Cañizares" userId="5358267b886ddc8c" providerId="LiveId" clId="{0E463116-16CC-4486-9C10-CC398F60AF85}" dt="2023-02-28T23:49:38.675" v="6710" actId="27636"/>
          <ac:spMkLst>
            <pc:docMk/>
            <pc:sldMk cId="752675435" sldId="321"/>
            <ac:spMk id="107" creationId="{00000000-0000-0000-0000-000000000000}"/>
          </ac:spMkLst>
        </pc:spChg>
      </pc:sldChg>
      <pc:sldChg chg="modSp add mod">
        <pc:chgData name="Santiago Martín Cañizares" userId="5358267b886ddc8c" providerId="LiveId" clId="{0E463116-16CC-4486-9C10-CC398F60AF85}" dt="2023-02-28T23:50:40.265" v="6716" actId="207"/>
        <pc:sldMkLst>
          <pc:docMk/>
          <pc:sldMk cId="3198275514" sldId="322"/>
        </pc:sldMkLst>
        <pc:spChg chg="mod">
          <ac:chgData name="Santiago Martín Cañizares" userId="5358267b886ddc8c" providerId="LiveId" clId="{0E463116-16CC-4486-9C10-CC398F60AF85}" dt="2023-02-28T23:50:40.265" v="6716" actId="207"/>
          <ac:spMkLst>
            <pc:docMk/>
            <pc:sldMk cId="3198275514" sldId="322"/>
            <ac:spMk id="107" creationId="{00000000-0000-0000-0000-000000000000}"/>
          </ac:spMkLst>
        </pc:spChg>
      </pc:sldChg>
      <pc:sldChg chg="modSp add mod">
        <pc:chgData name="Santiago Martín Cañizares" userId="5358267b886ddc8c" providerId="LiveId" clId="{0E463116-16CC-4486-9C10-CC398F60AF85}" dt="2023-03-01T13:12:37.385" v="8146" actId="20577"/>
        <pc:sldMkLst>
          <pc:docMk/>
          <pc:sldMk cId="4141845635" sldId="323"/>
        </pc:sldMkLst>
        <pc:spChg chg="mod">
          <ac:chgData name="Santiago Martín Cañizares" userId="5358267b886ddc8c" providerId="LiveId" clId="{0E463116-16CC-4486-9C10-CC398F60AF85}" dt="2023-03-01T13:12:37.385" v="8146" actId="20577"/>
          <ac:spMkLst>
            <pc:docMk/>
            <pc:sldMk cId="4141845635" sldId="323"/>
            <ac:spMk id="107" creationId="{00000000-0000-0000-0000-000000000000}"/>
          </ac:spMkLst>
        </pc:spChg>
      </pc:sldChg>
      <pc:sldChg chg="modSp add mod">
        <pc:chgData name="Santiago Martín Cañizares" userId="5358267b886ddc8c" providerId="LiveId" clId="{0E463116-16CC-4486-9C10-CC398F60AF85}" dt="2023-02-28T23:56:39.949" v="6778" actId="207"/>
        <pc:sldMkLst>
          <pc:docMk/>
          <pc:sldMk cId="2671145152" sldId="324"/>
        </pc:sldMkLst>
        <pc:spChg chg="mod">
          <ac:chgData name="Santiago Martín Cañizares" userId="5358267b886ddc8c" providerId="LiveId" clId="{0E463116-16CC-4486-9C10-CC398F60AF85}" dt="2023-02-28T23:56:39.949" v="6778" actId="207"/>
          <ac:spMkLst>
            <pc:docMk/>
            <pc:sldMk cId="2671145152" sldId="324"/>
            <ac:spMk id="107" creationId="{00000000-0000-0000-0000-000000000000}"/>
          </ac:spMkLst>
        </pc:spChg>
      </pc:sldChg>
      <pc:sldChg chg="modSp add mod">
        <pc:chgData name="Santiago Martín Cañizares" userId="5358267b886ddc8c" providerId="LiveId" clId="{0E463116-16CC-4486-9C10-CC398F60AF85}" dt="2023-03-01T13:18:14.054" v="8150" actId="20577"/>
        <pc:sldMkLst>
          <pc:docMk/>
          <pc:sldMk cId="799172140" sldId="325"/>
        </pc:sldMkLst>
        <pc:spChg chg="mod">
          <ac:chgData name="Santiago Martín Cañizares" userId="5358267b886ddc8c" providerId="LiveId" clId="{0E463116-16CC-4486-9C10-CC398F60AF85}" dt="2023-03-01T13:18:14.054" v="8150" actId="20577"/>
          <ac:spMkLst>
            <pc:docMk/>
            <pc:sldMk cId="799172140" sldId="325"/>
            <ac:spMk id="107" creationId="{00000000-0000-0000-0000-000000000000}"/>
          </ac:spMkLst>
        </pc:spChg>
      </pc:sldChg>
      <pc:sldChg chg="modSp add mod">
        <pc:chgData name="Santiago Martín Cañizares" userId="5358267b886ddc8c" providerId="LiveId" clId="{0E463116-16CC-4486-9C10-CC398F60AF85}" dt="2023-03-01T00:02:00.192" v="6841" actId="207"/>
        <pc:sldMkLst>
          <pc:docMk/>
          <pc:sldMk cId="3857877015" sldId="326"/>
        </pc:sldMkLst>
        <pc:spChg chg="mod">
          <ac:chgData name="Santiago Martín Cañizares" userId="5358267b886ddc8c" providerId="LiveId" clId="{0E463116-16CC-4486-9C10-CC398F60AF85}" dt="2023-03-01T00:02:00.192" v="6841" actId="207"/>
          <ac:spMkLst>
            <pc:docMk/>
            <pc:sldMk cId="3857877015" sldId="326"/>
            <ac:spMk id="107" creationId="{00000000-0000-0000-0000-000000000000}"/>
          </ac:spMkLst>
        </pc:spChg>
      </pc:sldChg>
      <pc:sldChg chg="modSp add mod">
        <pc:chgData name="Santiago Martín Cañizares" userId="5358267b886ddc8c" providerId="LiveId" clId="{0E463116-16CC-4486-9C10-CC398F60AF85}" dt="2023-03-01T00:05:39.472" v="6852" actId="27636"/>
        <pc:sldMkLst>
          <pc:docMk/>
          <pc:sldMk cId="2408465591" sldId="327"/>
        </pc:sldMkLst>
        <pc:spChg chg="mod">
          <ac:chgData name="Santiago Martín Cañizares" userId="5358267b886ddc8c" providerId="LiveId" clId="{0E463116-16CC-4486-9C10-CC398F60AF85}" dt="2023-03-01T00:05:39.472" v="6852" actId="27636"/>
          <ac:spMkLst>
            <pc:docMk/>
            <pc:sldMk cId="2408465591" sldId="327"/>
            <ac:spMk id="107" creationId="{00000000-0000-0000-0000-000000000000}"/>
          </ac:spMkLst>
        </pc:spChg>
        <pc:picChg chg="mod">
          <ac:chgData name="Santiago Martín Cañizares" userId="5358267b886ddc8c" providerId="LiveId" clId="{0E463116-16CC-4486-9C10-CC398F60AF85}" dt="2023-03-01T00:05:03.493" v="6847" actId="1076"/>
          <ac:picMkLst>
            <pc:docMk/>
            <pc:sldMk cId="2408465591" sldId="327"/>
            <ac:picMk id="2" creationId="{B576FF36-5EFF-305D-F478-7F0B0B18B732}"/>
          </ac:picMkLst>
        </pc:picChg>
      </pc:sldChg>
      <pc:sldChg chg="modSp add mod">
        <pc:chgData name="Santiago Martín Cañizares" userId="5358267b886ddc8c" providerId="LiveId" clId="{0E463116-16CC-4486-9C10-CC398F60AF85}" dt="2023-03-01T00:10:56.789" v="7255" actId="207"/>
        <pc:sldMkLst>
          <pc:docMk/>
          <pc:sldMk cId="1061029367" sldId="328"/>
        </pc:sldMkLst>
        <pc:spChg chg="mod">
          <ac:chgData name="Santiago Martín Cañizares" userId="5358267b886ddc8c" providerId="LiveId" clId="{0E463116-16CC-4486-9C10-CC398F60AF85}" dt="2023-03-01T00:10:56.789" v="7255" actId="207"/>
          <ac:spMkLst>
            <pc:docMk/>
            <pc:sldMk cId="1061029367" sldId="328"/>
            <ac:spMk id="4" creationId="{C4BBF57A-E5A8-A817-81B9-41F34CECB5C0}"/>
          </ac:spMkLst>
        </pc:spChg>
      </pc:sldChg>
      <pc:sldChg chg="modSp add del mod">
        <pc:chgData name="Santiago Martín Cañizares" userId="5358267b886ddc8c" providerId="LiveId" clId="{0E463116-16CC-4486-9C10-CC398F60AF85}" dt="2023-03-01T00:18:38.591" v="7438" actId="47"/>
        <pc:sldMkLst>
          <pc:docMk/>
          <pc:sldMk cId="1291506771" sldId="329"/>
        </pc:sldMkLst>
        <pc:spChg chg="mod">
          <ac:chgData name="Santiago Martín Cañizares" userId="5358267b886ddc8c" providerId="LiveId" clId="{0E463116-16CC-4486-9C10-CC398F60AF85}" dt="2023-03-01T00:13:08.799" v="7261" actId="313"/>
          <ac:spMkLst>
            <pc:docMk/>
            <pc:sldMk cId="1291506771" sldId="329"/>
            <ac:spMk id="3" creationId="{74F6CED8-7F20-5AB0-C840-4052D27CBA66}"/>
          </ac:spMkLst>
        </pc:spChg>
        <pc:spChg chg="mod">
          <ac:chgData name="Santiago Martín Cañizares" userId="5358267b886ddc8c" providerId="LiveId" clId="{0E463116-16CC-4486-9C10-CC398F60AF85}" dt="2023-03-01T00:12:09.983" v="7257" actId="20577"/>
          <ac:spMkLst>
            <pc:docMk/>
            <pc:sldMk cId="1291506771" sldId="329"/>
            <ac:spMk id="4" creationId="{C4BBF57A-E5A8-A817-81B9-41F34CECB5C0}"/>
          </ac:spMkLst>
        </pc:spChg>
      </pc:sldChg>
      <pc:sldChg chg="modSp add mod">
        <pc:chgData name="Santiago Martín Cañizares" userId="5358267b886ddc8c" providerId="LiveId" clId="{0E463116-16CC-4486-9C10-CC398F60AF85}" dt="2023-03-01T14:02:05.034" v="8434" actId="207"/>
        <pc:sldMkLst>
          <pc:docMk/>
          <pc:sldMk cId="1281779054" sldId="330"/>
        </pc:sldMkLst>
        <pc:spChg chg="mod">
          <ac:chgData name="Santiago Martín Cañizares" userId="5358267b886ddc8c" providerId="LiveId" clId="{0E463116-16CC-4486-9C10-CC398F60AF85}" dt="2023-03-01T14:02:05.034" v="8434" actId="207"/>
          <ac:spMkLst>
            <pc:docMk/>
            <pc:sldMk cId="1281779054" sldId="330"/>
            <ac:spMk id="4" creationId="{C4BBF57A-E5A8-A817-81B9-41F34CECB5C0}"/>
          </ac:spMkLst>
        </pc:spChg>
      </pc:sldChg>
      <pc:sldChg chg="modSp add mod ord">
        <pc:chgData name="Santiago Martín Cañizares" userId="5358267b886ddc8c" providerId="LiveId" clId="{0E463116-16CC-4486-9C10-CC398F60AF85}" dt="2023-03-01T14:01:46.883" v="8432" actId="207"/>
        <pc:sldMkLst>
          <pc:docMk/>
          <pc:sldMk cId="3579110269" sldId="331"/>
        </pc:sldMkLst>
        <pc:spChg chg="mod">
          <ac:chgData name="Santiago Martín Cañizares" userId="5358267b886ddc8c" providerId="LiveId" clId="{0E463116-16CC-4486-9C10-CC398F60AF85}" dt="2023-03-01T14:01:46.883" v="8432" actId="207"/>
          <ac:spMkLst>
            <pc:docMk/>
            <pc:sldMk cId="3579110269" sldId="331"/>
            <ac:spMk id="4" creationId="{C4BBF57A-E5A8-A817-81B9-41F34CECB5C0}"/>
          </ac:spMkLst>
        </pc:spChg>
      </pc:sldChg>
      <pc:sldChg chg="modSp add mod">
        <pc:chgData name="Santiago Martín Cañizares" userId="5358267b886ddc8c" providerId="LiveId" clId="{0E463116-16CC-4486-9C10-CC398F60AF85}" dt="2023-03-01T01:24:14.473" v="7817" actId="27636"/>
        <pc:sldMkLst>
          <pc:docMk/>
          <pc:sldMk cId="797334230" sldId="332"/>
        </pc:sldMkLst>
        <pc:spChg chg="mod">
          <ac:chgData name="Santiago Martín Cañizares" userId="5358267b886ddc8c" providerId="LiveId" clId="{0E463116-16CC-4486-9C10-CC398F60AF85}" dt="2023-03-01T01:24:14.473" v="7817" actId="27636"/>
          <ac:spMkLst>
            <pc:docMk/>
            <pc:sldMk cId="797334230" sldId="332"/>
            <ac:spMk id="4" creationId="{C4BBF57A-E5A8-A817-81B9-41F34CECB5C0}"/>
          </ac:spMkLst>
        </pc:spChg>
      </pc:sldChg>
      <pc:sldChg chg="modSp add mod">
        <pc:chgData name="Santiago Martín Cañizares" userId="5358267b886ddc8c" providerId="LiveId" clId="{0E463116-16CC-4486-9C10-CC398F60AF85}" dt="2023-03-01T01:23:07.454" v="7809" actId="113"/>
        <pc:sldMkLst>
          <pc:docMk/>
          <pc:sldMk cId="3912178246" sldId="333"/>
        </pc:sldMkLst>
        <pc:spChg chg="mod">
          <ac:chgData name="Santiago Martín Cañizares" userId="5358267b886ddc8c" providerId="LiveId" clId="{0E463116-16CC-4486-9C10-CC398F60AF85}" dt="2023-03-01T01:23:07.454" v="7809" actId="113"/>
          <ac:spMkLst>
            <pc:docMk/>
            <pc:sldMk cId="3912178246" sldId="333"/>
            <ac:spMk id="4" creationId="{C4BBF57A-E5A8-A817-81B9-41F34CECB5C0}"/>
          </ac:spMkLst>
        </pc:spChg>
      </pc:sldChg>
      <pc:sldChg chg="modSp add mod">
        <pc:chgData name="Santiago Martín Cañizares" userId="5358267b886ddc8c" providerId="LiveId" clId="{0E463116-16CC-4486-9C10-CC398F60AF85}" dt="2023-03-01T13:04:59.501" v="8145" actId="403"/>
        <pc:sldMkLst>
          <pc:docMk/>
          <pc:sldMk cId="2766976880" sldId="334"/>
        </pc:sldMkLst>
        <pc:spChg chg="mod">
          <ac:chgData name="Santiago Martín Cañizares" userId="5358267b886ddc8c" providerId="LiveId" clId="{0E463116-16CC-4486-9C10-CC398F60AF85}" dt="2023-03-01T13:04:59.501" v="8145" actId="403"/>
          <ac:spMkLst>
            <pc:docMk/>
            <pc:sldMk cId="2766976880" sldId="334"/>
            <ac:spMk id="4" creationId="{C4BBF57A-E5A8-A817-81B9-41F34CECB5C0}"/>
          </ac:spMkLst>
        </pc:spChg>
      </pc:sldChg>
      <pc:sldChg chg="addSp delSp modSp add mod">
        <pc:chgData name="Santiago Martín Cañizares" userId="5358267b886ddc8c" providerId="LiveId" clId="{0E463116-16CC-4486-9C10-CC398F60AF85}" dt="2023-03-01T01:29:51.084" v="7896" actId="166"/>
        <pc:sldMkLst>
          <pc:docMk/>
          <pc:sldMk cId="550237061" sldId="335"/>
        </pc:sldMkLst>
        <pc:spChg chg="del mod">
          <ac:chgData name="Santiago Martín Cañizares" userId="5358267b886ddc8c" providerId="LiveId" clId="{0E463116-16CC-4486-9C10-CC398F60AF85}" dt="2023-03-01T01:29:34.850" v="7890" actId="931"/>
          <ac:spMkLst>
            <pc:docMk/>
            <pc:sldMk cId="550237061" sldId="335"/>
            <ac:spMk id="4" creationId="{C4BBF57A-E5A8-A817-81B9-41F34CECB5C0}"/>
          </ac:spMkLst>
        </pc:spChg>
        <pc:picChg chg="add mod ord">
          <ac:chgData name="Santiago Martín Cañizares" userId="5358267b886ddc8c" providerId="LiveId" clId="{0E463116-16CC-4486-9C10-CC398F60AF85}" dt="2023-03-01T01:29:51.084" v="7896" actId="166"/>
          <ac:picMkLst>
            <pc:docMk/>
            <pc:sldMk cId="550237061" sldId="335"/>
            <ac:picMk id="6" creationId="{4DFE4FB4-1052-F4DA-E48B-7B1B7BA33701}"/>
          </ac:picMkLst>
        </pc:picChg>
      </pc:sldChg>
      <pc:sldChg chg="addSp delSp modSp add mod">
        <pc:chgData name="Santiago Martín Cañizares" userId="5358267b886ddc8c" providerId="LiveId" clId="{0E463116-16CC-4486-9C10-CC398F60AF85}" dt="2023-03-01T01:37:45.430" v="7905" actId="1076"/>
        <pc:sldMkLst>
          <pc:docMk/>
          <pc:sldMk cId="4039235818" sldId="336"/>
        </pc:sldMkLst>
        <pc:spChg chg="add del mod">
          <ac:chgData name="Santiago Martín Cañizares" userId="5358267b886ddc8c" providerId="LiveId" clId="{0E463116-16CC-4486-9C10-CC398F60AF85}" dt="2023-03-01T01:37:27.172" v="7899" actId="931"/>
          <ac:spMkLst>
            <pc:docMk/>
            <pc:sldMk cId="4039235818" sldId="336"/>
            <ac:spMk id="5" creationId="{B14B4392-79E8-5777-7726-D98E9571C11A}"/>
          </ac:spMkLst>
        </pc:spChg>
        <pc:picChg chg="del">
          <ac:chgData name="Santiago Martín Cañizares" userId="5358267b886ddc8c" providerId="LiveId" clId="{0E463116-16CC-4486-9C10-CC398F60AF85}" dt="2023-03-01T01:30:10.249" v="7898" actId="478"/>
          <ac:picMkLst>
            <pc:docMk/>
            <pc:sldMk cId="4039235818" sldId="336"/>
            <ac:picMk id="6" creationId="{4DFE4FB4-1052-F4DA-E48B-7B1B7BA33701}"/>
          </ac:picMkLst>
        </pc:picChg>
        <pc:picChg chg="add mod">
          <ac:chgData name="Santiago Martín Cañizares" userId="5358267b886ddc8c" providerId="LiveId" clId="{0E463116-16CC-4486-9C10-CC398F60AF85}" dt="2023-03-01T01:37:45.430" v="7905" actId="1076"/>
          <ac:picMkLst>
            <pc:docMk/>
            <pc:sldMk cId="4039235818" sldId="336"/>
            <ac:picMk id="8" creationId="{DFE0592F-342A-B21D-1E50-94CAAF9C5462}"/>
          </ac:picMkLst>
        </pc:picChg>
      </pc:sldChg>
      <pc:sldChg chg="modSp add mod">
        <pc:chgData name="Santiago Martín Cañizares" userId="5358267b886ddc8c" providerId="LiveId" clId="{0E463116-16CC-4486-9C10-CC398F60AF85}" dt="2023-03-01T14:11:08.661" v="8740" actId="207"/>
        <pc:sldMkLst>
          <pc:docMk/>
          <pc:sldMk cId="520762845" sldId="337"/>
        </pc:sldMkLst>
        <pc:spChg chg="mod">
          <ac:chgData name="Santiago Martín Cañizares" userId="5358267b886ddc8c" providerId="LiveId" clId="{0E463116-16CC-4486-9C10-CC398F60AF85}" dt="2023-03-01T14:11:08.661" v="8740" actId="207"/>
          <ac:spMkLst>
            <pc:docMk/>
            <pc:sldMk cId="520762845" sldId="337"/>
            <ac:spMk id="4" creationId="{C4BBF57A-E5A8-A817-81B9-41F34CECB5C0}"/>
          </ac:spMkLst>
        </pc:spChg>
      </pc:sldChg>
      <pc:sldChg chg="add">
        <pc:chgData name="Santiago Martín Cañizares" userId="5358267b886ddc8c" providerId="LiveId" clId="{0E463116-16CC-4486-9C10-CC398F60AF85}" dt="2023-03-01T13:49:42.366" v="8152" actId="2890"/>
        <pc:sldMkLst>
          <pc:docMk/>
          <pc:sldMk cId="167429011" sldId="338"/>
        </pc:sldMkLst>
      </pc:sldChg>
      <pc:sldChg chg="modSp add mod">
        <pc:chgData name="Santiago Martín Cañizares" userId="5358267b886ddc8c" providerId="LiveId" clId="{0E463116-16CC-4486-9C10-CC398F60AF85}" dt="2023-03-01T13:59:59.940" v="8425" actId="207"/>
        <pc:sldMkLst>
          <pc:docMk/>
          <pc:sldMk cId="1978944389" sldId="339"/>
        </pc:sldMkLst>
        <pc:spChg chg="mod">
          <ac:chgData name="Santiago Martín Cañizares" userId="5358267b886ddc8c" providerId="LiveId" clId="{0E463116-16CC-4486-9C10-CC398F60AF85}" dt="2023-03-01T13:59:59.940" v="8425" actId="207"/>
          <ac:spMkLst>
            <pc:docMk/>
            <pc:sldMk cId="1978944389" sldId="339"/>
            <ac:spMk id="4" creationId="{C4BBF57A-E5A8-A817-81B9-41F34CECB5C0}"/>
          </ac:spMkLst>
        </pc:spChg>
      </pc:sldChg>
      <pc:sldChg chg="modSp add mod">
        <pc:chgData name="Santiago Martín Cañizares" userId="5358267b886ddc8c" providerId="LiveId" clId="{0E463116-16CC-4486-9C10-CC398F60AF85}" dt="2023-03-01T14:04:55.118" v="8521" actId="20577"/>
        <pc:sldMkLst>
          <pc:docMk/>
          <pc:sldMk cId="3250646401" sldId="340"/>
        </pc:sldMkLst>
        <pc:spChg chg="mod">
          <ac:chgData name="Santiago Martín Cañizares" userId="5358267b886ddc8c" providerId="LiveId" clId="{0E463116-16CC-4486-9C10-CC398F60AF85}" dt="2023-03-01T14:04:55.118" v="8521" actId="20577"/>
          <ac:spMkLst>
            <pc:docMk/>
            <pc:sldMk cId="3250646401" sldId="340"/>
            <ac:spMk id="4" creationId="{C4BBF57A-E5A8-A817-81B9-41F34CECB5C0}"/>
          </ac:spMkLst>
        </pc:spChg>
      </pc:sldChg>
      <pc:sldChg chg="modSp add mod">
        <pc:chgData name="Santiago Martín Cañizares" userId="5358267b886ddc8c" providerId="LiveId" clId="{0E463116-16CC-4486-9C10-CC398F60AF85}" dt="2023-03-01T14:19:48.895" v="8800" actId="20577"/>
        <pc:sldMkLst>
          <pc:docMk/>
          <pc:sldMk cId="414128621" sldId="341"/>
        </pc:sldMkLst>
        <pc:spChg chg="mod">
          <ac:chgData name="Santiago Martín Cañizares" userId="5358267b886ddc8c" providerId="LiveId" clId="{0E463116-16CC-4486-9C10-CC398F60AF85}" dt="2023-03-01T14:19:48.895" v="8800" actId="20577"/>
          <ac:spMkLst>
            <pc:docMk/>
            <pc:sldMk cId="414128621" sldId="341"/>
            <ac:spMk id="4" creationId="{C4BBF57A-E5A8-A817-81B9-41F34CECB5C0}"/>
          </ac:spMkLst>
        </pc:spChg>
      </pc:sldChg>
      <pc:sldChg chg="addSp delSp modSp new add del mod">
        <pc:chgData name="Santiago Martín Cañizares" userId="5358267b886ddc8c" providerId="LiveId" clId="{0E463116-16CC-4486-9C10-CC398F60AF85}" dt="2023-03-02T20:19:37.616" v="8937" actId="47"/>
        <pc:sldMkLst>
          <pc:docMk/>
          <pc:sldMk cId="446372659" sldId="342"/>
        </pc:sldMkLst>
        <pc:spChg chg="del">
          <ac:chgData name="Santiago Martín Cañizares" userId="5358267b886ddc8c" providerId="LiveId" clId="{0E463116-16CC-4486-9C10-CC398F60AF85}" dt="2023-03-02T20:12:38.171" v="8902" actId="478"/>
          <ac:spMkLst>
            <pc:docMk/>
            <pc:sldMk cId="446372659" sldId="342"/>
            <ac:spMk id="2" creationId="{DD120AD8-96F3-4DFA-2B21-C7FC622474EC}"/>
          </ac:spMkLst>
        </pc:spChg>
        <pc:spChg chg="del mod">
          <ac:chgData name="Santiago Martín Cañizares" userId="5358267b886ddc8c" providerId="LiveId" clId="{0E463116-16CC-4486-9C10-CC398F60AF85}" dt="2023-03-02T20:17:48.104" v="8933" actId="478"/>
          <ac:spMkLst>
            <pc:docMk/>
            <pc:sldMk cId="446372659" sldId="342"/>
            <ac:spMk id="3" creationId="{F160D5F5-0A44-E8E8-4C80-B898E96291CE}"/>
          </ac:spMkLst>
        </pc:spChg>
        <pc:spChg chg="del mod">
          <ac:chgData name="Santiago Martín Cañizares" userId="5358267b886ddc8c" providerId="LiveId" clId="{0E463116-16CC-4486-9C10-CC398F60AF85}" dt="2023-03-02T20:12:39.839" v="8903" actId="478"/>
          <ac:spMkLst>
            <pc:docMk/>
            <pc:sldMk cId="446372659" sldId="342"/>
            <ac:spMk id="4" creationId="{01C6178C-13E7-8B23-8CD4-8CBB25268347}"/>
          </ac:spMkLst>
        </pc:spChg>
        <pc:spChg chg="add mod">
          <ac:chgData name="Santiago Martín Cañizares" userId="5358267b886ddc8c" providerId="LiveId" clId="{0E463116-16CC-4486-9C10-CC398F60AF85}" dt="2023-03-02T20:14:06.652" v="8920" actId="3626"/>
          <ac:spMkLst>
            <pc:docMk/>
            <pc:sldMk cId="446372659" sldId="342"/>
            <ac:spMk id="5" creationId="{DCC1097D-D9D5-48AF-BE9A-006BE5815B4B}"/>
          </ac:spMkLst>
        </pc:spChg>
        <pc:spChg chg="add del mod">
          <ac:chgData name="Santiago Martín Cañizares" userId="5358267b886ddc8c" providerId="LiveId" clId="{0E463116-16CC-4486-9C10-CC398F60AF85}" dt="2023-03-02T20:17:51.259" v="8934" actId="478"/>
          <ac:spMkLst>
            <pc:docMk/>
            <pc:sldMk cId="446372659" sldId="342"/>
            <ac:spMk id="7" creationId="{08CDDCC5-90F4-1F46-1502-4F284BEE5DC4}"/>
          </ac:spMkLst>
        </pc:spChg>
      </pc:sldChg>
      <pc:sldMasterChg chg="setBg delSldLayout modSldLayout">
        <pc:chgData name="Santiago Martín Cañizares" userId="5358267b886ddc8c" providerId="LiveId" clId="{0E463116-16CC-4486-9C10-CC398F60AF85}" dt="2023-03-02T20:20:02.232" v="8941"/>
        <pc:sldMasterMkLst>
          <pc:docMk/>
          <pc:sldMasterMk cId="3283416525" sldId="2147483648"/>
        </pc:sldMasterMkLst>
        <pc:sldLayoutChg chg="setBg">
          <pc:chgData name="Santiago Martín Cañizares" userId="5358267b886ddc8c" providerId="LiveId" clId="{0E463116-16CC-4486-9C10-CC398F60AF85}" dt="2023-03-02T20:20:02.232" v="8941"/>
          <pc:sldLayoutMkLst>
            <pc:docMk/>
            <pc:sldMasterMk cId="3283416525" sldId="2147483648"/>
            <pc:sldLayoutMk cId="3792259120" sldId="2147483649"/>
          </pc:sldLayoutMkLst>
        </pc:sldLayoutChg>
        <pc:sldLayoutChg chg="setBg">
          <pc:chgData name="Santiago Martín Cañizares" userId="5358267b886ddc8c" providerId="LiveId" clId="{0E463116-16CC-4486-9C10-CC398F60AF85}" dt="2023-03-02T20:20:02.232" v="8941"/>
          <pc:sldLayoutMkLst>
            <pc:docMk/>
            <pc:sldMasterMk cId="3283416525" sldId="2147483648"/>
            <pc:sldLayoutMk cId="1002097213" sldId="2147483650"/>
          </pc:sldLayoutMkLst>
        </pc:sldLayoutChg>
        <pc:sldLayoutChg chg="setBg">
          <pc:chgData name="Santiago Martín Cañizares" userId="5358267b886ddc8c" providerId="LiveId" clId="{0E463116-16CC-4486-9C10-CC398F60AF85}" dt="2023-03-02T20:20:02.232" v="8941"/>
          <pc:sldLayoutMkLst>
            <pc:docMk/>
            <pc:sldMasterMk cId="3283416525" sldId="2147483648"/>
            <pc:sldLayoutMk cId="3464220232" sldId="2147483651"/>
          </pc:sldLayoutMkLst>
        </pc:sldLayoutChg>
        <pc:sldLayoutChg chg="setBg">
          <pc:chgData name="Santiago Martín Cañizares" userId="5358267b886ddc8c" providerId="LiveId" clId="{0E463116-16CC-4486-9C10-CC398F60AF85}" dt="2023-03-02T20:20:02.232" v="8941"/>
          <pc:sldLayoutMkLst>
            <pc:docMk/>
            <pc:sldMasterMk cId="3283416525" sldId="2147483648"/>
            <pc:sldLayoutMk cId="1932877088" sldId="2147483652"/>
          </pc:sldLayoutMkLst>
        </pc:sldLayoutChg>
        <pc:sldLayoutChg chg="setBg">
          <pc:chgData name="Santiago Martín Cañizares" userId="5358267b886ddc8c" providerId="LiveId" clId="{0E463116-16CC-4486-9C10-CC398F60AF85}" dt="2023-03-02T20:20:02.232" v="8941"/>
          <pc:sldLayoutMkLst>
            <pc:docMk/>
            <pc:sldMasterMk cId="3283416525" sldId="2147483648"/>
            <pc:sldLayoutMk cId="1289289590" sldId="2147483653"/>
          </pc:sldLayoutMkLst>
        </pc:sldLayoutChg>
        <pc:sldLayoutChg chg="setBg">
          <pc:chgData name="Santiago Martín Cañizares" userId="5358267b886ddc8c" providerId="LiveId" clId="{0E463116-16CC-4486-9C10-CC398F60AF85}" dt="2023-03-02T20:20:02.232" v="8941"/>
          <pc:sldLayoutMkLst>
            <pc:docMk/>
            <pc:sldMasterMk cId="3283416525" sldId="2147483648"/>
            <pc:sldLayoutMk cId="1588875660" sldId="2147483654"/>
          </pc:sldLayoutMkLst>
        </pc:sldLayoutChg>
        <pc:sldLayoutChg chg="setBg">
          <pc:chgData name="Santiago Martín Cañizares" userId="5358267b886ddc8c" providerId="LiveId" clId="{0E463116-16CC-4486-9C10-CC398F60AF85}" dt="2023-03-02T20:20:02.232" v="8941"/>
          <pc:sldLayoutMkLst>
            <pc:docMk/>
            <pc:sldMasterMk cId="3283416525" sldId="2147483648"/>
            <pc:sldLayoutMk cId="2984708471" sldId="2147483655"/>
          </pc:sldLayoutMkLst>
        </pc:sldLayoutChg>
        <pc:sldLayoutChg chg="setBg">
          <pc:chgData name="Santiago Martín Cañizares" userId="5358267b886ddc8c" providerId="LiveId" clId="{0E463116-16CC-4486-9C10-CC398F60AF85}" dt="2023-03-02T20:20:02.232" v="8941"/>
          <pc:sldLayoutMkLst>
            <pc:docMk/>
            <pc:sldMasterMk cId="3283416525" sldId="2147483648"/>
            <pc:sldLayoutMk cId="1766191598" sldId="2147483656"/>
          </pc:sldLayoutMkLst>
        </pc:sldLayoutChg>
        <pc:sldLayoutChg chg="setBg">
          <pc:chgData name="Santiago Martín Cañizares" userId="5358267b886ddc8c" providerId="LiveId" clId="{0E463116-16CC-4486-9C10-CC398F60AF85}" dt="2023-03-02T20:20:02.232" v="8941"/>
          <pc:sldLayoutMkLst>
            <pc:docMk/>
            <pc:sldMasterMk cId="3283416525" sldId="2147483648"/>
            <pc:sldLayoutMk cId="2395660029" sldId="2147483657"/>
          </pc:sldLayoutMkLst>
        </pc:sldLayoutChg>
        <pc:sldLayoutChg chg="setBg">
          <pc:chgData name="Santiago Martín Cañizares" userId="5358267b886ddc8c" providerId="LiveId" clId="{0E463116-16CC-4486-9C10-CC398F60AF85}" dt="2023-03-02T20:20:02.232" v="8941"/>
          <pc:sldLayoutMkLst>
            <pc:docMk/>
            <pc:sldMasterMk cId="3283416525" sldId="2147483648"/>
            <pc:sldLayoutMk cId="1735040691" sldId="2147483658"/>
          </pc:sldLayoutMkLst>
        </pc:sldLayoutChg>
        <pc:sldLayoutChg chg="setBg">
          <pc:chgData name="Santiago Martín Cañizares" userId="5358267b886ddc8c" providerId="LiveId" clId="{0E463116-16CC-4486-9C10-CC398F60AF85}" dt="2023-03-02T20:20:02.232" v="8941"/>
          <pc:sldLayoutMkLst>
            <pc:docMk/>
            <pc:sldMasterMk cId="3283416525" sldId="2147483648"/>
            <pc:sldLayoutMk cId="2520478312" sldId="2147483659"/>
          </pc:sldLayoutMkLst>
        </pc:sldLayoutChg>
        <pc:sldLayoutChg chg="del">
          <pc:chgData name="Santiago Martín Cañizares" userId="5358267b886ddc8c" providerId="LiveId" clId="{0E463116-16CC-4486-9C10-CC398F60AF85}" dt="2023-02-28T23:58:36.659" v="6804" actId="47"/>
          <pc:sldLayoutMkLst>
            <pc:docMk/>
            <pc:sldMasterMk cId="3283416525" sldId="2147483648"/>
            <pc:sldLayoutMk cId="1634965247" sldId="214748366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852441-A479-44F0-A2FB-DE0DF50E9B45}" type="datetimeFigureOut">
              <a:rPr lang="es-ES" smtClean="0"/>
              <a:t>29/03/2023</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E043AF-6095-44DB-838C-7B7BB093FD23}" type="slidenum">
              <a:rPr lang="es-ES" smtClean="0"/>
              <a:t>‹Nº›</a:t>
            </a:fld>
            <a:endParaRPr lang="es-ES"/>
          </a:p>
        </p:txBody>
      </p:sp>
    </p:spTree>
    <p:extLst>
      <p:ext uri="{BB962C8B-B14F-4D97-AF65-F5344CB8AC3E}">
        <p14:creationId xmlns:p14="http://schemas.microsoft.com/office/powerpoint/2010/main" val="3455811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9388C-65BC-6A11-25D4-7FE622460B7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A592342A-1529-0693-776B-B0C9A2BA6E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B38657D4-DDBE-5D32-686B-3E54CFF53A9A}"/>
              </a:ext>
            </a:extLst>
          </p:cNvPr>
          <p:cNvSpPr>
            <a:spLocks noGrp="1"/>
          </p:cNvSpPr>
          <p:nvPr>
            <p:ph type="dt" sz="half" idx="10"/>
          </p:nvPr>
        </p:nvSpPr>
        <p:spPr/>
        <p:txBody>
          <a:bodyPr/>
          <a:lstStyle/>
          <a:p>
            <a:fld id="{34D5A93F-30A5-42EF-818D-01476548648F}" type="datetimeFigureOut">
              <a:rPr lang="es-ES" smtClean="0"/>
              <a:t>29/03/2023</a:t>
            </a:fld>
            <a:endParaRPr lang="es-ES"/>
          </a:p>
        </p:txBody>
      </p:sp>
      <p:sp>
        <p:nvSpPr>
          <p:cNvPr id="5" name="Marcador de pie de página 4">
            <a:extLst>
              <a:ext uri="{FF2B5EF4-FFF2-40B4-BE49-F238E27FC236}">
                <a16:creationId xmlns:a16="http://schemas.microsoft.com/office/drawing/2014/main" id="{A1D9F2EC-0BBE-0C6F-2CE5-F0BE0A7AD21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9AA4774-FF98-2DF6-B283-BF41936B932B}"/>
              </a:ext>
            </a:extLst>
          </p:cNvPr>
          <p:cNvSpPr>
            <a:spLocks noGrp="1"/>
          </p:cNvSpPr>
          <p:nvPr>
            <p:ph type="sldNum" sz="quarter" idx="12"/>
          </p:nvPr>
        </p:nvSpPr>
        <p:spPr/>
        <p:txBody>
          <a:bodyPr/>
          <a:lstStyle/>
          <a:p>
            <a:fld id="{F4A2D25C-9360-4B42-9DA2-2D3BA19A1FDD}" type="slidenum">
              <a:rPr lang="es-ES" smtClean="0"/>
              <a:t>‹Nº›</a:t>
            </a:fld>
            <a:endParaRPr lang="es-ES"/>
          </a:p>
        </p:txBody>
      </p:sp>
    </p:spTree>
    <p:extLst>
      <p:ext uri="{BB962C8B-B14F-4D97-AF65-F5344CB8AC3E}">
        <p14:creationId xmlns:p14="http://schemas.microsoft.com/office/powerpoint/2010/main" val="3792259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32CBA2-692C-96C7-1BCC-31A7FA269EA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3A4C49A-E47A-A97C-31C2-E52823AB0F9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D574C17-3DC3-9B5F-231E-9C4883DA009F}"/>
              </a:ext>
            </a:extLst>
          </p:cNvPr>
          <p:cNvSpPr>
            <a:spLocks noGrp="1"/>
          </p:cNvSpPr>
          <p:nvPr>
            <p:ph type="dt" sz="half" idx="10"/>
          </p:nvPr>
        </p:nvSpPr>
        <p:spPr/>
        <p:txBody>
          <a:bodyPr/>
          <a:lstStyle/>
          <a:p>
            <a:fld id="{34D5A93F-30A5-42EF-818D-01476548648F}" type="datetimeFigureOut">
              <a:rPr lang="es-ES" smtClean="0"/>
              <a:t>29/03/2023</a:t>
            </a:fld>
            <a:endParaRPr lang="es-ES"/>
          </a:p>
        </p:txBody>
      </p:sp>
      <p:sp>
        <p:nvSpPr>
          <p:cNvPr id="5" name="Marcador de pie de página 4">
            <a:extLst>
              <a:ext uri="{FF2B5EF4-FFF2-40B4-BE49-F238E27FC236}">
                <a16:creationId xmlns:a16="http://schemas.microsoft.com/office/drawing/2014/main" id="{C0C84DC6-524A-6FE1-527A-2B455EBC81A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FDAD8DB-3276-0A06-517B-41DBAF2DFD27}"/>
              </a:ext>
            </a:extLst>
          </p:cNvPr>
          <p:cNvSpPr>
            <a:spLocks noGrp="1"/>
          </p:cNvSpPr>
          <p:nvPr>
            <p:ph type="sldNum" sz="quarter" idx="12"/>
          </p:nvPr>
        </p:nvSpPr>
        <p:spPr/>
        <p:txBody>
          <a:bodyPr/>
          <a:lstStyle/>
          <a:p>
            <a:fld id="{F4A2D25C-9360-4B42-9DA2-2D3BA19A1FDD}" type="slidenum">
              <a:rPr lang="es-ES" smtClean="0"/>
              <a:t>‹Nº›</a:t>
            </a:fld>
            <a:endParaRPr lang="es-ES"/>
          </a:p>
        </p:txBody>
      </p:sp>
    </p:spTree>
    <p:extLst>
      <p:ext uri="{BB962C8B-B14F-4D97-AF65-F5344CB8AC3E}">
        <p14:creationId xmlns:p14="http://schemas.microsoft.com/office/powerpoint/2010/main" val="1002097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8EA003-D129-90F5-D933-4F5B536995A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3BE1643-AEA4-F720-15A9-98115DB859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A201F34-B686-D1BD-B8BC-2734519DFFAA}"/>
              </a:ext>
            </a:extLst>
          </p:cNvPr>
          <p:cNvSpPr>
            <a:spLocks noGrp="1"/>
          </p:cNvSpPr>
          <p:nvPr>
            <p:ph type="dt" sz="half" idx="10"/>
          </p:nvPr>
        </p:nvSpPr>
        <p:spPr/>
        <p:txBody>
          <a:bodyPr/>
          <a:lstStyle/>
          <a:p>
            <a:fld id="{34D5A93F-30A5-42EF-818D-01476548648F}" type="datetimeFigureOut">
              <a:rPr lang="es-ES" smtClean="0"/>
              <a:t>29/03/2023</a:t>
            </a:fld>
            <a:endParaRPr lang="es-ES"/>
          </a:p>
        </p:txBody>
      </p:sp>
      <p:sp>
        <p:nvSpPr>
          <p:cNvPr id="5" name="Marcador de pie de página 4">
            <a:extLst>
              <a:ext uri="{FF2B5EF4-FFF2-40B4-BE49-F238E27FC236}">
                <a16:creationId xmlns:a16="http://schemas.microsoft.com/office/drawing/2014/main" id="{8635900B-7FEB-49D8-C837-E971AE042D4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E4C612E-93DA-FC27-A413-81673FBA7812}"/>
              </a:ext>
            </a:extLst>
          </p:cNvPr>
          <p:cNvSpPr>
            <a:spLocks noGrp="1"/>
          </p:cNvSpPr>
          <p:nvPr>
            <p:ph type="sldNum" sz="quarter" idx="12"/>
          </p:nvPr>
        </p:nvSpPr>
        <p:spPr/>
        <p:txBody>
          <a:bodyPr/>
          <a:lstStyle/>
          <a:p>
            <a:fld id="{F4A2D25C-9360-4B42-9DA2-2D3BA19A1FDD}" type="slidenum">
              <a:rPr lang="es-ES" smtClean="0"/>
              <a:t>‹Nº›</a:t>
            </a:fld>
            <a:endParaRPr lang="es-ES"/>
          </a:p>
        </p:txBody>
      </p:sp>
    </p:spTree>
    <p:extLst>
      <p:ext uri="{BB962C8B-B14F-4D97-AF65-F5344CB8AC3E}">
        <p14:creationId xmlns:p14="http://schemas.microsoft.com/office/powerpoint/2010/main" val="3464220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44C036-BB93-1ED3-7477-2E0B88BA598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89C3D5C-23DE-9A3C-8BC3-D3308E1AA60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0D960587-878A-FE99-91B4-9D082F9D62B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C0FF22E-643C-0F7E-8063-A496EE1FA62C}"/>
              </a:ext>
            </a:extLst>
          </p:cNvPr>
          <p:cNvSpPr>
            <a:spLocks noGrp="1"/>
          </p:cNvSpPr>
          <p:nvPr>
            <p:ph type="dt" sz="half" idx="10"/>
          </p:nvPr>
        </p:nvSpPr>
        <p:spPr/>
        <p:txBody>
          <a:bodyPr/>
          <a:lstStyle/>
          <a:p>
            <a:fld id="{34D5A93F-30A5-42EF-818D-01476548648F}" type="datetimeFigureOut">
              <a:rPr lang="es-ES" smtClean="0"/>
              <a:t>29/03/2023</a:t>
            </a:fld>
            <a:endParaRPr lang="es-ES"/>
          </a:p>
        </p:txBody>
      </p:sp>
      <p:sp>
        <p:nvSpPr>
          <p:cNvPr id="6" name="Marcador de pie de página 5">
            <a:extLst>
              <a:ext uri="{FF2B5EF4-FFF2-40B4-BE49-F238E27FC236}">
                <a16:creationId xmlns:a16="http://schemas.microsoft.com/office/drawing/2014/main" id="{6F45CFAF-FB20-3561-75B5-6822C936272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4F5B529-B03A-4126-0EB6-1A7C041AEACF}"/>
              </a:ext>
            </a:extLst>
          </p:cNvPr>
          <p:cNvSpPr>
            <a:spLocks noGrp="1"/>
          </p:cNvSpPr>
          <p:nvPr>
            <p:ph type="sldNum" sz="quarter" idx="12"/>
          </p:nvPr>
        </p:nvSpPr>
        <p:spPr/>
        <p:txBody>
          <a:bodyPr/>
          <a:lstStyle/>
          <a:p>
            <a:fld id="{F4A2D25C-9360-4B42-9DA2-2D3BA19A1FDD}" type="slidenum">
              <a:rPr lang="es-ES" smtClean="0"/>
              <a:t>‹Nº›</a:t>
            </a:fld>
            <a:endParaRPr lang="es-ES"/>
          </a:p>
        </p:txBody>
      </p:sp>
    </p:spTree>
    <p:extLst>
      <p:ext uri="{BB962C8B-B14F-4D97-AF65-F5344CB8AC3E}">
        <p14:creationId xmlns:p14="http://schemas.microsoft.com/office/powerpoint/2010/main" val="1932877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147D35-AD06-CD03-7AD6-B1B0D3AF0983}"/>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E0FA2AD-DD39-146C-822A-BBAAF1723E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9E48330-07C0-F86B-6169-52EF533DCBA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DB01370B-A628-4637-446D-10D1642D65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3B15559-226F-6886-2927-F11C7633AA44}"/>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27B26BC1-5CDE-A21E-2D36-9C9371BA464E}"/>
              </a:ext>
            </a:extLst>
          </p:cNvPr>
          <p:cNvSpPr>
            <a:spLocks noGrp="1"/>
          </p:cNvSpPr>
          <p:nvPr>
            <p:ph type="dt" sz="half" idx="10"/>
          </p:nvPr>
        </p:nvSpPr>
        <p:spPr/>
        <p:txBody>
          <a:bodyPr/>
          <a:lstStyle/>
          <a:p>
            <a:fld id="{34D5A93F-30A5-42EF-818D-01476548648F}" type="datetimeFigureOut">
              <a:rPr lang="es-ES" smtClean="0"/>
              <a:t>29/03/2023</a:t>
            </a:fld>
            <a:endParaRPr lang="es-ES"/>
          </a:p>
        </p:txBody>
      </p:sp>
      <p:sp>
        <p:nvSpPr>
          <p:cNvPr id="8" name="Marcador de pie de página 7">
            <a:extLst>
              <a:ext uri="{FF2B5EF4-FFF2-40B4-BE49-F238E27FC236}">
                <a16:creationId xmlns:a16="http://schemas.microsoft.com/office/drawing/2014/main" id="{E99D5CC9-37B8-3804-97DE-636D91045C1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AE2886B2-4CDF-52DF-E7C2-C1FABE428BD3}"/>
              </a:ext>
            </a:extLst>
          </p:cNvPr>
          <p:cNvSpPr>
            <a:spLocks noGrp="1"/>
          </p:cNvSpPr>
          <p:nvPr>
            <p:ph type="sldNum" sz="quarter" idx="12"/>
          </p:nvPr>
        </p:nvSpPr>
        <p:spPr/>
        <p:txBody>
          <a:bodyPr/>
          <a:lstStyle/>
          <a:p>
            <a:fld id="{F4A2D25C-9360-4B42-9DA2-2D3BA19A1FDD}" type="slidenum">
              <a:rPr lang="es-ES" smtClean="0"/>
              <a:t>‹Nº›</a:t>
            </a:fld>
            <a:endParaRPr lang="es-ES"/>
          </a:p>
        </p:txBody>
      </p:sp>
    </p:spTree>
    <p:extLst>
      <p:ext uri="{BB962C8B-B14F-4D97-AF65-F5344CB8AC3E}">
        <p14:creationId xmlns:p14="http://schemas.microsoft.com/office/powerpoint/2010/main" val="1289289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C36168-D2CA-F86F-E89C-B34E12D268AF}"/>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0FB85EF9-3B94-AAD3-D048-745DFB82EF2E}"/>
              </a:ext>
            </a:extLst>
          </p:cNvPr>
          <p:cNvSpPr>
            <a:spLocks noGrp="1"/>
          </p:cNvSpPr>
          <p:nvPr>
            <p:ph type="dt" sz="half" idx="10"/>
          </p:nvPr>
        </p:nvSpPr>
        <p:spPr/>
        <p:txBody>
          <a:bodyPr/>
          <a:lstStyle/>
          <a:p>
            <a:fld id="{34D5A93F-30A5-42EF-818D-01476548648F}" type="datetimeFigureOut">
              <a:rPr lang="es-ES" smtClean="0"/>
              <a:t>29/03/2023</a:t>
            </a:fld>
            <a:endParaRPr lang="es-ES"/>
          </a:p>
        </p:txBody>
      </p:sp>
      <p:sp>
        <p:nvSpPr>
          <p:cNvPr id="4" name="Marcador de pie de página 3">
            <a:extLst>
              <a:ext uri="{FF2B5EF4-FFF2-40B4-BE49-F238E27FC236}">
                <a16:creationId xmlns:a16="http://schemas.microsoft.com/office/drawing/2014/main" id="{057FBFAC-E467-8CCC-7114-6893AFB8BA5F}"/>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A3DDD30-EEEA-7535-B64E-3869DC2A4E7B}"/>
              </a:ext>
            </a:extLst>
          </p:cNvPr>
          <p:cNvSpPr>
            <a:spLocks noGrp="1"/>
          </p:cNvSpPr>
          <p:nvPr>
            <p:ph type="sldNum" sz="quarter" idx="12"/>
          </p:nvPr>
        </p:nvSpPr>
        <p:spPr/>
        <p:txBody>
          <a:bodyPr/>
          <a:lstStyle/>
          <a:p>
            <a:fld id="{F4A2D25C-9360-4B42-9DA2-2D3BA19A1FDD}" type="slidenum">
              <a:rPr lang="es-ES" smtClean="0"/>
              <a:t>‹Nº›</a:t>
            </a:fld>
            <a:endParaRPr lang="es-ES"/>
          </a:p>
        </p:txBody>
      </p:sp>
    </p:spTree>
    <p:extLst>
      <p:ext uri="{BB962C8B-B14F-4D97-AF65-F5344CB8AC3E}">
        <p14:creationId xmlns:p14="http://schemas.microsoft.com/office/powerpoint/2010/main" val="1588875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08E0CEB-6CE3-A270-4C28-6F0EBF2E3A12}"/>
              </a:ext>
            </a:extLst>
          </p:cNvPr>
          <p:cNvSpPr>
            <a:spLocks noGrp="1"/>
          </p:cNvSpPr>
          <p:nvPr>
            <p:ph type="dt" sz="half" idx="10"/>
          </p:nvPr>
        </p:nvSpPr>
        <p:spPr/>
        <p:txBody>
          <a:bodyPr/>
          <a:lstStyle/>
          <a:p>
            <a:fld id="{34D5A93F-30A5-42EF-818D-01476548648F}" type="datetimeFigureOut">
              <a:rPr lang="es-ES" smtClean="0"/>
              <a:t>29/03/2023</a:t>
            </a:fld>
            <a:endParaRPr lang="es-ES"/>
          </a:p>
        </p:txBody>
      </p:sp>
      <p:sp>
        <p:nvSpPr>
          <p:cNvPr id="3" name="Marcador de pie de página 2">
            <a:extLst>
              <a:ext uri="{FF2B5EF4-FFF2-40B4-BE49-F238E27FC236}">
                <a16:creationId xmlns:a16="http://schemas.microsoft.com/office/drawing/2014/main" id="{19FF865A-4128-55A3-EBF0-CB6135FE9EC3}"/>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E58DC904-7835-B2D1-8483-3A689DC15791}"/>
              </a:ext>
            </a:extLst>
          </p:cNvPr>
          <p:cNvSpPr>
            <a:spLocks noGrp="1"/>
          </p:cNvSpPr>
          <p:nvPr>
            <p:ph type="sldNum" sz="quarter" idx="12"/>
          </p:nvPr>
        </p:nvSpPr>
        <p:spPr/>
        <p:txBody>
          <a:bodyPr/>
          <a:lstStyle/>
          <a:p>
            <a:fld id="{F4A2D25C-9360-4B42-9DA2-2D3BA19A1FDD}" type="slidenum">
              <a:rPr lang="es-ES" smtClean="0"/>
              <a:t>‹Nº›</a:t>
            </a:fld>
            <a:endParaRPr lang="es-ES"/>
          </a:p>
        </p:txBody>
      </p:sp>
    </p:spTree>
    <p:extLst>
      <p:ext uri="{BB962C8B-B14F-4D97-AF65-F5344CB8AC3E}">
        <p14:creationId xmlns:p14="http://schemas.microsoft.com/office/powerpoint/2010/main" val="2984708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D8BC61-0A9C-CE5E-D0DC-07AE0BBA7EA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23DE72A-4D9C-0C0C-9448-CFCC67D8EA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98A97612-18A7-00CC-2879-70F290BB2B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A6A1086-46C3-3B9F-C611-DEA1C54D2DE2}"/>
              </a:ext>
            </a:extLst>
          </p:cNvPr>
          <p:cNvSpPr>
            <a:spLocks noGrp="1"/>
          </p:cNvSpPr>
          <p:nvPr>
            <p:ph type="dt" sz="half" idx="10"/>
          </p:nvPr>
        </p:nvSpPr>
        <p:spPr/>
        <p:txBody>
          <a:bodyPr/>
          <a:lstStyle/>
          <a:p>
            <a:fld id="{34D5A93F-30A5-42EF-818D-01476548648F}" type="datetimeFigureOut">
              <a:rPr lang="es-ES" smtClean="0"/>
              <a:t>29/03/2023</a:t>
            </a:fld>
            <a:endParaRPr lang="es-ES"/>
          </a:p>
        </p:txBody>
      </p:sp>
      <p:sp>
        <p:nvSpPr>
          <p:cNvPr id="6" name="Marcador de pie de página 5">
            <a:extLst>
              <a:ext uri="{FF2B5EF4-FFF2-40B4-BE49-F238E27FC236}">
                <a16:creationId xmlns:a16="http://schemas.microsoft.com/office/drawing/2014/main" id="{5F5B3141-BC23-4500-DA9B-A213D124EB0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9BF235-207E-E22E-7F4E-4F3FC3C353ED}"/>
              </a:ext>
            </a:extLst>
          </p:cNvPr>
          <p:cNvSpPr>
            <a:spLocks noGrp="1"/>
          </p:cNvSpPr>
          <p:nvPr>
            <p:ph type="sldNum" sz="quarter" idx="12"/>
          </p:nvPr>
        </p:nvSpPr>
        <p:spPr/>
        <p:txBody>
          <a:bodyPr/>
          <a:lstStyle/>
          <a:p>
            <a:fld id="{F4A2D25C-9360-4B42-9DA2-2D3BA19A1FDD}" type="slidenum">
              <a:rPr lang="es-ES" smtClean="0"/>
              <a:t>‹Nº›</a:t>
            </a:fld>
            <a:endParaRPr lang="es-ES"/>
          </a:p>
        </p:txBody>
      </p:sp>
    </p:spTree>
    <p:extLst>
      <p:ext uri="{BB962C8B-B14F-4D97-AF65-F5344CB8AC3E}">
        <p14:creationId xmlns:p14="http://schemas.microsoft.com/office/powerpoint/2010/main" val="1766191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EC89A0-2501-D68E-73B7-59422E39920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69F7C95-852D-7D50-5361-2327D9206E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6155B1CA-6966-C4A5-2750-39561EDECB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DACD4CF-36B3-81A5-6996-5E786A102E6D}"/>
              </a:ext>
            </a:extLst>
          </p:cNvPr>
          <p:cNvSpPr>
            <a:spLocks noGrp="1"/>
          </p:cNvSpPr>
          <p:nvPr>
            <p:ph type="dt" sz="half" idx="10"/>
          </p:nvPr>
        </p:nvSpPr>
        <p:spPr/>
        <p:txBody>
          <a:bodyPr/>
          <a:lstStyle/>
          <a:p>
            <a:fld id="{34D5A93F-30A5-42EF-818D-01476548648F}" type="datetimeFigureOut">
              <a:rPr lang="es-ES" smtClean="0"/>
              <a:t>29/03/2023</a:t>
            </a:fld>
            <a:endParaRPr lang="es-ES"/>
          </a:p>
        </p:txBody>
      </p:sp>
      <p:sp>
        <p:nvSpPr>
          <p:cNvPr id="6" name="Marcador de pie de página 5">
            <a:extLst>
              <a:ext uri="{FF2B5EF4-FFF2-40B4-BE49-F238E27FC236}">
                <a16:creationId xmlns:a16="http://schemas.microsoft.com/office/drawing/2014/main" id="{E3A4012B-DDE9-F585-84A6-8ECA078D4CF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EF6A9E2-5725-CC5F-466B-E555F0E8D235}"/>
              </a:ext>
            </a:extLst>
          </p:cNvPr>
          <p:cNvSpPr>
            <a:spLocks noGrp="1"/>
          </p:cNvSpPr>
          <p:nvPr>
            <p:ph type="sldNum" sz="quarter" idx="12"/>
          </p:nvPr>
        </p:nvSpPr>
        <p:spPr/>
        <p:txBody>
          <a:bodyPr/>
          <a:lstStyle/>
          <a:p>
            <a:fld id="{F4A2D25C-9360-4B42-9DA2-2D3BA19A1FDD}" type="slidenum">
              <a:rPr lang="es-ES" smtClean="0"/>
              <a:t>‹Nº›</a:t>
            </a:fld>
            <a:endParaRPr lang="es-ES"/>
          </a:p>
        </p:txBody>
      </p:sp>
    </p:spTree>
    <p:extLst>
      <p:ext uri="{BB962C8B-B14F-4D97-AF65-F5344CB8AC3E}">
        <p14:creationId xmlns:p14="http://schemas.microsoft.com/office/powerpoint/2010/main" val="2395660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20735B-57E9-F5F8-5DCB-97A083C2BA69}"/>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DB957C7-CBD5-DB4C-8B93-D6035F729FA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5CED581-6379-96B7-09BA-9D76D906509A}"/>
              </a:ext>
            </a:extLst>
          </p:cNvPr>
          <p:cNvSpPr>
            <a:spLocks noGrp="1"/>
          </p:cNvSpPr>
          <p:nvPr>
            <p:ph type="dt" sz="half" idx="10"/>
          </p:nvPr>
        </p:nvSpPr>
        <p:spPr/>
        <p:txBody>
          <a:bodyPr/>
          <a:lstStyle/>
          <a:p>
            <a:fld id="{34D5A93F-30A5-42EF-818D-01476548648F}" type="datetimeFigureOut">
              <a:rPr lang="es-ES" smtClean="0"/>
              <a:t>29/03/2023</a:t>
            </a:fld>
            <a:endParaRPr lang="es-ES"/>
          </a:p>
        </p:txBody>
      </p:sp>
      <p:sp>
        <p:nvSpPr>
          <p:cNvPr id="5" name="Marcador de pie de página 4">
            <a:extLst>
              <a:ext uri="{FF2B5EF4-FFF2-40B4-BE49-F238E27FC236}">
                <a16:creationId xmlns:a16="http://schemas.microsoft.com/office/drawing/2014/main" id="{25766A48-BFBE-513D-11DE-529B3BD2979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C484FC9-5D00-EB5E-6B05-B919933A4E3E}"/>
              </a:ext>
            </a:extLst>
          </p:cNvPr>
          <p:cNvSpPr>
            <a:spLocks noGrp="1"/>
          </p:cNvSpPr>
          <p:nvPr>
            <p:ph type="sldNum" sz="quarter" idx="12"/>
          </p:nvPr>
        </p:nvSpPr>
        <p:spPr/>
        <p:txBody>
          <a:bodyPr/>
          <a:lstStyle/>
          <a:p>
            <a:fld id="{F4A2D25C-9360-4B42-9DA2-2D3BA19A1FDD}" type="slidenum">
              <a:rPr lang="es-ES" smtClean="0"/>
              <a:t>‹Nº›</a:t>
            </a:fld>
            <a:endParaRPr lang="es-ES"/>
          </a:p>
        </p:txBody>
      </p:sp>
    </p:spTree>
    <p:extLst>
      <p:ext uri="{BB962C8B-B14F-4D97-AF65-F5344CB8AC3E}">
        <p14:creationId xmlns:p14="http://schemas.microsoft.com/office/powerpoint/2010/main" val="1735040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B212299-67BD-E0DF-AB38-EB01F5CA71B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2F18138-392E-41AE-AFD1-074475B060EF}"/>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EAF73C7-4745-F7CD-BE54-640149D141E6}"/>
              </a:ext>
            </a:extLst>
          </p:cNvPr>
          <p:cNvSpPr>
            <a:spLocks noGrp="1"/>
          </p:cNvSpPr>
          <p:nvPr>
            <p:ph type="dt" sz="half" idx="10"/>
          </p:nvPr>
        </p:nvSpPr>
        <p:spPr/>
        <p:txBody>
          <a:bodyPr/>
          <a:lstStyle/>
          <a:p>
            <a:fld id="{34D5A93F-30A5-42EF-818D-01476548648F}" type="datetimeFigureOut">
              <a:rPr lang="es-ES" smtClean="0"/>
              <a:t>29/03/2023</a:t>
            </a:fld>
            <a:endParaRPr lang="es-ES"/>
          </a:p>
        </p:txBody>
      </p:sp>
      <p:sp>
        <p:nvSpPr>
          <p:cNvPr id="5" name="Marcador de pie de página 4">
            <a:extLst>
              <a:ext uri="{FF2B5EF4-FFF2-40B4-BE49-F238E27FC236}">
                <a16:creationId xmlns:a16="http://schemas.microsoft.com/office/drawing/2014/main" id="{80D25674-C432-5EB2-1796-F3272B9C789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261E70F-7471-01F3-4459-8326E00AB338}"/>
              </a:ext>
            </a:extLst>
          </p:cNvPr>
          <p:cNvSpPr>
            <a:spLocks noGrp="1"/>
          </p:cNvSpPr>
          <p:nvPr>
            <p:ph type="sldNum" sz="quarter" idx="12"/>
          </p:nvPr>
        </p:nvSpPr>
        <p:spPr/>
        <p:txBody>
          <a:bodyPr/>
          <a:lstStyle/>
          <a:p>
            <a:fld id="{F4A2D25C-9360-4B42-9DA2-2D3BA19A1FDD}" type="slidenum">
              <a:rPr lang="es-ES" smtClean="0"/>
              <a:t>‹Nº›</a:t>
            </a:fld>
            <a:endParaRPr lang="es-ES"/>
          </a:p>
        </p:txBody>
      </p:sp>
    </p:spTree>
    <p:extLst>
      <p:ext uri="{BB962C8B-B14F-4D97-AF65-F5344CB8AC3E}">
        <p14:creationId xmlns:p14="http://schemas.microsoft.com/office/powerpoint/2010/main" val="2520478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4F614F8-F806-EA77-BB53-C0B5D90084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D333754-4C61-8C2F-AC93-A052207EA0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AE1F0F3-A312-38C9-1E1A-F1D3F737AE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D5A93F-30A5-42EF-818D-01476548648F}" type="datetimeFigureOut">
              <a:rPr lang="es-ES" smtClean="0"/>
              <a:t>29/03/2023</a:t>
            </a:fld>
            <a:endParaRPr lang="es-ES"/>
          </a:p>
        </p:txBody>
      </p:sp>
      <p:sp>
        <p:nvSpPr>
          <p:cNvPr id="5" name="Marcador de pie de página 4">
            <a:extLst>
              <a:ext uri="{FF2B5EF4-FFF2-40B4-BE49-F238E27FC236}">
                <a16:creationId xmlns:a16="http://schemas.microsoft.com/office/drawing/2014/main" id="{FD20FA55-6A99-057E-7D20-8A58A08D06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70CD81A6-B8B4-4B6C-DFF0-FAE8968FCB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A2D25C-9360-4B42-9DA2-2D3BA19A1FDD}" type="slidenum">
              <a:rPr lang="es-ES" smtClean="0"/>
              <a:t>‹Nº›</a:t>
            </a:fld>
            <a:endParaRPr lang="es-ES"/>
          </a:p>
        </p:txBody>
      </p:sp>
    </p:spTree>
    <p:extLst>
      <p:ext uri="{BB962C8B-B14F-4D97-AF65-F5344CB8AC3E}">
        <p14:creationId xmlns:p14="http://schemas.microsoft.com/office/powerpoint/2010/main" val="32834165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4.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4.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63D35084-0396-3420-B6DB-CFD1F7684157}"/>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346032" y="0"/>
            <a:ext cx="6845968" cy="6845968"/>
          </a:xfrm>
        </p:spPr>
      </p:pic>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3">
            <a:alphaModFix amt="48000"/>
            <a:extLst>
              <a:ext uri="{BEBA8EAE-BF5A-486C-A8C5-ECC9F3942E4B}">
                <a14:imgProps xmlns:a14="http://schemas.microsoft.com/office/drawing/2010/main">
                  <a14:imgLayer r:embed="rId4">
                    <a14:imgEffect>
                      <a14:saturation sat="99000"/>
                    </a14:imgEffect>
                  </a14:imgLayer>
                </a14:imgProps>
              </a:ext>
              <a:ext uri="{28A0092B-C50C-407E-A947-70E740481C1C}">
                <a14:useLocalDpi xmlns:a14="http://schemas.microsoft.com/office/drawing/2010/main" val="0"/>
              </a:ext>
            </a:extLst>
          </a:blip>
          <a:srcRect b="13426"/>
          <a:stretch/>
        </p:blipFill>
        <p:spPr>
          <a:xfrm>
            <a:off x="699436" y="0"/>
            <a:ext cx="3724105" cy="6845968"/>
          </a:xfrm>
        </p:spPr>
      </p:pic>
    </p:spTree>
    <p:extLst>
      <p:ext uri="{BB962C8B-B14F-4D97-AF65-F5344CB8AC3E}">
        <p14:creationId xmlns:p14="http://schemas.microsoft.com/office/powerpoint/2010/main" val="3804621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2">
            <a:alphaModFix amt="48000"/>
            <a:extLst>
              <a:ext uri="{BEBA8EAE-BF5A-486C-A8C5-ECC9F3942E4B}">
                <a14:imgProps xmlns:a14="http://schemas.microsoft.com/office/drawing/2010/main">
                  <a14:imgLayer r:embed="rId3">
                    <a14:imgEffect>
                      <a14:saturation sat="99000"/>
                    </a14:imgEffect>
                  </a14:imgLayer>
                </a14:imgProps>
              </a:ext>
              <a:ext uri="{28A0092B-C50C-407E-A947-70E740481C1C}">
                <a14:useLocalDpi xmlns:a14="http://schemas.microsoft.com/office/drawing/2010/main" val="0"/>
              </a:ext>
            </a:extLst>
          </a:blip>
          <a:srcRect b="13426"/>
          <a:stretch/>
        </p:blipFill>
        <p:spPr>
          <a:xfrm>
            <a:off x="699436" y="0"/>
            <a:ext cx="3724105" cy="6845968"/>
          </a:xfrm>
        </p:spPr>
      </p:pic>
      <p:sp>
        <p:nvSpPr>
          <p:cNvPr id="3" name="Marcador de contenido 2">
            <a:extLst>
              <a:ext uri="{FF2B5EF4-FFF2-40B4-BE49-F238E27FC236}">
                <a16:creationId xmlns:a16="http://schemas.microsoft.com/office/drawing/2014/main" id="{96781101-AF4D-D1F3-8A76-F61E99709327}"/>
              </a:ext>
            </a:extLst>
          </p:cNvPr>
          <p:cNvSpPr>
            <a:spLocks noGrp="1"/>
          </p:cNvSpPr>
          <p:nvPr>
            <p:ph sz="half" idx="2"/>
          </p:nvPr>
        </p:nvSpPr>
        <p:spPr>
          <a:xfrm>
            <a:off x="4042611" y="764771"/>
            <a:ext cx="7571873" cy="5453149"/>
          </a:xfrm>
        </p:spPr>
        <p:txBody>
          <a:bodyPr>
            <a:normAutofit lnSpcReduction="10000"/>
          </a:bodyPr>
          <a:lstStyle/>
          <a:p>
            <a:pPr marL="0" indent="0" algn="ctr">
              <a:buNone/>
            </a:pPr>
            <a:r>
              <a:rPr lang="es-ES" sz="4000" i="1" spc="1000" dirty="0">
                <a:solidFill>
                  <a:schemeClr val="accent1">
                    <a:lumMod val="75000"/>
                  </a:schemeClr>
                </a:solidFill>
                <a:latin typeface="Times New Roman" panose="02020603050405020304" pitchFamily="18" charset="0"/>
                <a:ea typeface="+mj-ea"/>
                <a:cs typeface="Times New Roman" panose="02020603050405020304" pitchFamily="18" charset="0"/>
              </a:rPr>
              <a:t>Verbum </a:t>
            </a:r>
            <a:r>
              <a:rPr lang="es-ES" sz="4000" i="1" spc="1000" dirty="0" err="1">
                <a:solidFill>
                  <a:schemeClr val="accent1">
                    <a:lumMod val="75000"/>
                  </a:schemeClr>
                </a:solidFill>
                <a:latin typeface="Times New Roman" panose="02020603050405020304" pitchFamily="18" charset="0"/>
                <a:ea typeface="+mj-ea"/>
                <a:cs typeface="Times New Roman" panose="02020603050405020304" pitchFamily="18" charset="0"/>
              </a:rPr>
              <a:t>Domini</a:t>
            </a:r>
            <a:endParaRPr lang="es-ES" sz="4000" i="1" spc="1000" dirty="0">
              <a:solidFill>
                <a:schemeClr val="accent1">
                  <a:lumMod val="75000"/>
                </a:schemeClr>
              </a:solidFill>
              <a:latin typeface="Times New Roman" panose="02020603050405020304" pitchFamily="18" charset="0"/>
              <a:ea typeface="+mj-ea"/>
              <a:cs typeface="Times New Roman" panose="02020603050405020304" pitchFamily="18" charset="0"/>
            </a:endParaRPr>
          </a:p>
          <a:p>
            <a:pPr marL="0" indent="0" algn="ctr">
              <a:buNone/>
            </a:pPr>
            <a:r>
              <a:rPr lang="es-ES" sz="4000" spc="1000" dirty="0">
                <a:solidFill>
                  <a:schemeClr val="accent1">
                    <a:lumMod val="75000"/>
                  </a:schemeClr>
                </a:solidFill>
                <a:latin typeface="Times New Roman" panose="02020603050405020304" pitchFamily="18" charset="0"/>
                <a:ea typeface="+mj-ea"/>
                <a:cs typeface="Times New Roman" panose="02020603050405020304" pitchFamily="18" charset="0"/>
              </a:rPr>
              <a:t>La Palabra de Dios y su celebración</a:t>
            </a:r>
          </a:p>
          <a:p>
            <a:pPr marL="0" indent="0" algn="ctr">
              <a:buNone/>
            </a:pPr>
            <a:endParaRPr lang="es-ES" sz="4000" spc="1000" dirty="0">
              <a:solidFill>
                <a:schemeClr val="accent1">
                  <a:lumMod val="75000"/>
                </a:schemeClr>
              </a:solidFill>
              <a:latin typeface="Times New Roman" panose="02020603050405020304" pitchFamily="18" charset="0"/>
              <a:ea typeface="+mj-ea"/>
              <a:cs typeface="Times New Roman" panose="02020603050405020304" pitchFamily="18" charset="0"/>
            </a:endParaRPr>
          </a:p>
          <a:p>
            <a:pPr marL="514350" indent="-514350">
              <a:spcAft>
                <a:spcPts val="1200"/>
              </a:spcAft>
              <a:buAutoNum type="alphaLcPeriod"/>
            </a:pPr>
            <a:r>
              <a:rPr lang="es-ES" spc="500" dirty="0">
                <a:solidFill>
                  <a:schemeClr val="accent1">
                    <a:lumMod val="75000"/>
                  </a:schemeClr>
                </a:solidFill>
                <a:latin typeface="Times New Roman" panose="02020603050405020304" pitchFamily="18" charset="0"/>
                <a:ea typeface="+mj-ea"/>
                <a:cs typeface="Times New Roman" panose="02020603050405020304" pitchFamily="18" charset="0"/>
              </a:rPr>
              <a:t>¿Qué es </a:t>
            </a:r>
            <a:r>
              <a:rPr lang="es-ES" i="1" spc="500" dirty="0">
                <a:solidFill>
                  <a:schemeClr val="accent1">
                    <a:lumMod val="75000"/>
                  </a:schemeClr>
                </a:solidFill>
                <a:latin typeface="Times New Roman" panose="02020603050405020304" pitchFamily="18" charset="0"/>
                <a:ea typeface="+mj-ea"/>
                <a:cs typeface="Times New Roman" panose="02020603050405020304" pitchFamily="18" charset="0"/>
              </a:rPr>
              <a:t>Verbum </a:t>
            </a:r>
            <a:r>
              <a:rPr lang="es-ES" i="1" spc="500" dirty="0" err="1">
                <a:solidFill>
                  <a:schemeClr val="accent1">
                    <a:lumMod val="75000"/>
                  </a:schemeClr>
                </a:solidFill>
                <a:latin typeface="Times New Roman" panose="02020603050405020304" pitchFamily="18" charset="0"/>
                <a:ea typeface="+mj-ea"/>
                <a:cs typeface="Times New Roman" panose="02020603050405020304" pitchFamily="18" charset="0"/>
              </a:rPr>
              <a:t>Domini</a:t>
            </a:r>
            <a:r>
              <a:rPr lang="es-ES" spc="500" dirty="0">
                <a:solidFill>
                  <a:schemeClr val="accent1">
                    <a:lumMod val="75000"/>
                  </a:schemeClr>
                </a:solidFill>
                <a:latin typeface="Times New Roman" panose="02020603050405020304" pitchFamily="18" charset="0"/>
                <a:ea typeface="+mj-ea"/>
                <a:cs typeface="Times New Roman" panose="02020603050405020304" pitchFamily="18" charset="0"/>
              </a:rPr>
              <a:t>?</a:t>
            </a:r>
          </a:p>
          <a:p>
            <a:pPr marL="514350" indent="-514350">
              <a:spcAft>
                <a:spcPts val="1200"/>
              </a:spcAft>
              <a:buAutoNum type="alphaLcPeriod"/>
            </a:pPr>
            <a:r>
              <a:rPr lang="es-ES" spc="500" dirty="0">
                <a:solidFill>
                  <a:schemeClr val="accent1">
                    <a:lumMod val="75000"/>
                  </a:schemeClr>
                </a:solidFill>
                <a:latin typeface="Times New Roman" panose="02020603050405020304" pitchFamily="18" charset="0"/>
                <a:ea typeface="+mj-ea"/>
                <a:cs typeface="Times New Roman" panose="02020603050405020304" pitchFamily="18" charset="0"/>
              </a:rPr>
              <a:t>Cristo, Palabra eterna del Padre</a:t>
            </a:r>
          </a:p>
          <a:p>
            <a:pPr marL="514350" indent="-514350">
              <a:spcAft>
                <a:spcPts val="1200"/>
              </a:spcAft>
              <a:buAutoNum type="alphaLcPeriod"/>
            </a:pPr>
            <a:r>
              <a:rPr lang="es-ES" spc="500" dirty="0">
                <a:solidFill>
                  <a:schemeClr val="accent1">
                    <a:lumMod val="75000"/>
                  </a:schemeClr>
                </a:solidFill>
                <a:latin typeface="Times New Roman" panose="02020603050405020304" pitchFamily="18" charset="0"/>
                <a:ea typeface="+mj-ea"/>
                <a:cs typeface="Times New Roman" panose="02020603050405020304" pitchFamily="18" charset="0"/>
              </a:rPr>
              <a:t>La celebración de Cristo, Palabra de Dios, en el rito romano</a:t>
            </a:r>
          </a:p>
          <a:p>
            <a:pPr marL="514350" indent="-514350">
              <a:spcAft>
                <a:spcPts val="1200"/>
              </a:spcAft>
              <a:buAutoNum type="alphaLcPeriod"/>
            </a:pPr>
            <a:r>
              <a:rPr lang="es-ES" spc="500" dirty="0">
                <a:solidFill>
                  <a:schemeClr val="accent1">
                    <a:lumMod val="75000"/>
                  </a:schemeClr>
                </a:solidFill>
                <a:latin typeface="Times New Roman" panose="02020603050405020304" pitchFamily="18" charset="0"/>
                <a:ea typeface="+mj-ea"/>
                <a:cs typeface="Times New Roman" panose="02020603050405020304" pitchFamily="18" charset="0"/>
              </a:rPr>
              <a:t>Sugerencias para la animación litúrgica</a:t>
            </a:r>
          </a:p>
        </p:txBody>
      </p:sp>
    </p:spTree>
    <p:extLst>
      <p:ext uri="{BB962C8B-B14F-4D97-AF65-F5344CB8AC3E}">
        <p14:creationId xmlns:p14="http://schemas.microsoft.com/office/powerpoint/2010/main" val="4011502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2">
            <a:alphaModFix amt="15000"/>
            <a:duotone>
              <a:prstClr val="black"/>
              <a:schemeClr val="accent1">
                <a:tint val="45000"/>
                <a:satMod val="400000"/>
              </a:schemeClr>
            </a:duotone>
            <a:extLst>
              <a:ext uri="{BEBA8EAE-BF5A-486C-A8C5-ECC9F3942E4B}">
                <a14:imgProps xmlns:a14="http://schemas.microsoft.com/office/drawing/2010/main">
                  <a14:imgLayer r:embed="rId3">
                    <a14:imgEffect>
                      <a14:saturation sat="99000"/>
                    </a14:imgEffect>
                  </a14:imgLayer>
                </a14:imgProps>
              </a:ext>
              <a:ext uri="{28A0092B-C50C-407E-A947-70E740481C1C}">
                <a14:useLocalDpi xmlns:a14="http://schemas.microsoft.com/office/drawing/2010/main" val="0"/>
              </a:ext>
            </a:extLst>
          </a:blip>
          <a:srcRect b="13426"/>
          <a:stretch/>
        </p:blipFill>
        <p:spPr>
          <a:xfrm>
            <a:off x="0" y="12032"/>
            <a:ext cx="3724105" cy="6845968"/>
          </a:xfrm>
        </p:spPr>
      </p:pic>
      <p:sp>
        <p:nvSpPr>
          <p:cNvPr id="2" name="Título 1">
            <a:extLst>
              <a:ext uri="{FF2B5EF4-FFF2-40B4-BE49-F238E27FC236}">
                <a16:creationId xmlns:a16="http://schemas.microsoft.com/office/drawing/2014/main" id="{2F610C41-DDDF-DC9A-F578-874492D52B2C}"/>
              </a:ext>
            </a:extLst>
          </p:cNvPr>
          <p:cNvSpPr>
            <a:spLocks noGrp="1"/>
          </p:cNvSpPr>
          <p:nvPr>
            <p:ph type="title"/>
          </p:nvPr>
        </p:nvSpPr>
        <p:spPr>
          <a:xfrm>
            <a:off x="548640" y="365125"/>
            <a:ext cx="10805159" cy="315913"/>
          </a:xfrm>
        </p:spPr>
        <p:txBody>
          <a:bodyPr>
            <a:normAutofit/>
          </a:bodyPr>
          <a:lstStyle/>
          <a:p>
            <a:pPr algn="r"/>
            <a:r>
              <a:rPr lang="es-ES" sz="1500" spc="1000" dirty="0">
                <a:solidFill>
                  <a:schemeClr val="bg1"/>
                </a:solidFill>
                <a:latin typeface="Times New Roman" panose="02020603050405020304" pitchFamily="18" charset="0"/>
                <a:cs typeface="Times New Roman" panose="02020603050405020304" pitchFamily="18" charset="0"/>
              </a:rPr>
              <a:t>LITURGIA Y ESPIRITUALIDAD - La Cena del Cordero</a:t>
            </a:r>
          </a:p>
        </p:txBody>
      </p:sp>
      <p:sp>
        <p:nvSpPr>
          <p:cNvPr id="3" name="Título 1">
            <a:extLst>
              <a:ext uri="{FF2B5EF4-FFF2-40B4-BE49-F238E27FC236}">
                <a16:creationId xmlns:a16="http://schemas.microsoft.com/office/drawing/2014/main" id="{74F6CED8-7F20-5AB0-C840-4052D27CBA66}"/>
              </a:ext>
            </a:extLst>
          </p:cNvPr>
          <p:cNvSpPr txBox="1">
            <a:spLocks/>
          </p:cNvSpPr>
          <p:nvPr/>
        </p:nvSpPr>
        <p:spPr>
          <a:xfrm>
            <a:off x="548639" y="718218"/>
            <a:ext cx="10805159" cy="830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650" spc="1000" dirty="0">
                <a:solidFill>
                  <a:schemeClr val="bg1"/>
                </a:solidFill>
                <a:latin typeface="Times New Roman" panose="02020603050405020304" pitchFamily="18" charset="0"/>
                <a:cs typeface="Times New Roman" panose="02020603050405020304" pitchFamily="18" charset="0"/>
              </a:rPr>
              <a:t>¿QUÉ ES </a:t>
            </a:r>
            <a:r>
              <a:rPr lang="es-ES" sz="2650" i="1" spc="1000" dirty="0">
                <a:solidFill>
                  <a:schemeClr val="bg1"/>
                </a:solidFill>
                <a:latin typeface="Times New Roman" panose="02020603050405020304" pitchFamily="18" charset="0"/>
                <a:cs typeface="Times New Roman" panose="02020603050405020304" pitchFamily="18" charset="0"/>
              </a:rPr>
              <a:t>VERBUM DOMINI</a:t>
            </a:r>
            <a:r>
              <a:rPr lang="es-ES" sz="2650" spc="1000" dirty="0">
                <a:solidFill>
                  <a:schemeClr val="bg1"/>
                </a:solidFill>
                <a:latin typeface="Times New Roman" panose="02020603050405020304" pitchFamily="18" charset="0"/>
                <a:cs typeface="Times New Roman" panose="02020603050405020304" pitchFamily="18" charset="0"/>
              </a:rPr>
              <a:t>?</a:t>
            </a:r>
          </a:p>
        </p:txBody>
      </p:sp>
      <p:pic>
        <p:nvPicPr>
          <p:cNvPr id="16" name="Imagen 15" descr="Interfaz de usuario gráfica, Texto, Aplicación, Correo electrónico&#10;&#10;Descripción generada automáticamente">
            <a:extLst>
              <a:ext uri="{FF2B5EF4-FFF2-40B4-BE49-F238E27FC236}">
                <a16:creationId xmlns:a16="http://schemas.microsoft.com/office/drawing/2014/main" id="{697BEA05-79CF-C7B4-F141-EB45AD3048AA}"/>
              </a:ext>
            </a:extLst>
          </p:cNvPr>
          <p:cNvPicPr>
            <a:picLocks noChangeAspect="1"/>
          </p:cNvPicPr>
          <p:nvPr/>
        </p:nvPicPr>
        <p:blipFill rotWithShape="1">
          <a:blip r:embed="rId4">
            <a:extLst>
              <a:ext uri="{28A0092B-C50C-407E-A947-70E740481C1C}">
                <a14:useLocalDpi xmlns:a14="http://schemas.microsoft.com/office/drawing/2010/main" val="0"/>
              </a:ext>
            </a:extLst>
          </a:blip>
          <a:srcRect l="28996" t="45887" r="35561" b="44132"/>
          <a:stretch/>
        </p:blipFill>
        <p:spPr>
          <a:xfrm>
            <a:off x="3688878" y="2965055"/>
            <a:ext cx="7920000" cy="1254000"/>
          </a:xfrm>
          <a:prstGeom prst="rect">
            <a:avLst/>
          </a:prstGeom>
        </p:spPr>
      </p:pic>
      <p:pic>
        <p:nvPicPr>
          <p:cNvPr id="18" name="Imagen 17" descr="Interfaz de usuario gráfica, Texto, Aplicación, Correo electrónico&#10;&#10;Descripción generada automáticamente">
            <a:extLst>
              <a:ext uri="{FF2B5EF4-FFF2-40B4-BE49-F238E27FC236}">
                <a16:creationId xmlns:a16="http://schemas.microsoft.com/office/drawing/2014/main" id="{D486AA10-015B-B219-D256-A0B02580A026}"/>
              </a:ext>
            </a:extLst>
          </p:cNvPr>
          <p:cNvPicPr>
            <a:picLocks noChangeAspect="1"/>
          </p:cNvPicPr>
          <p:nvPr/>
        </p:nvPicPr>
        <p:blipFill rotWithShape="1">
          <a:blip r:embed="rId5">
            <a:extLst>
              <a:ext uri="{28A0092B-C50C-407E-A947-70E740481C1C}">
                <a14:useLocalDpi xmlns:a14="http://schemas.microsoft.com/office/drawing/2010/main" val="0"/>
              </a:ext>
            </a:extLst>
          </a:blip>
          <a:srcRect l="28761" t="32901" r="35431" b="56330"/>
          <a:stretch/>
        </p:blipFill>
        <p:spPr>
          <a:xfrm>
            <a:off x="3688878" y="4219055"/>
            <a:ext cx="7920000" cy="1339189"/>
          </a:xfrm>
          <a:prstGeom prst="rect">
            <a:avLst/>
          </a:prstGeom>
        </p:spPr>
      </p:pic>
      <p:pic>
        <p:nvPicPr>
          <p:cNvPr id="20" name="Imagen 19" descr="Interfaz de usuario gráfica, Texto, Aplicación, Correo electrónico&#10;&#10;Descripción generada automáticamente">
            <a:extLst>
              <a:ext uri="{FF2B5EF4-FFF2-40B4-BE49-F238E27FC236}">
                <a16:creationId xmlns:a16="http://schemas.microsoft.com/office/drawing/2014/main" id="{DC475326-8F55-AA35-0471-72B562F16B69}"/>
              </a:ext>
            </a:extLst>
          </p:cNvPr>
          <p:cNvPicPr>
            <a:picLocks noChangeAspect="1"/>
          </p:cNvPicPr>
          <p:nvPr/>
        </p:nvPicPr>
        <p:blipFill rotWithShape="1">
          <a:blip r:embed="rId6">
            <a:extLst>
              <a:ext uri="{28A0092B-C50C-407E-A947-70E740481C1C}">
                <a14:useLocalDpi xmlns:a14="http://schemas.microsoft.com/office/drawing/2010/main" val="0"/>
              </a:ext>
            </a:extLst>
          </a:blip>
          <a:srcRect l="28531" t="31707" r="35330" b="57523"/>
          <a:stretch/>
        </p:blipFill>
        <p:spPr>
          <a:xfrm>
            <a:off x="3688878" y="1680863"/>
            <a:ext cx="7920000" cy="1326930"/>
          </a:xfrm>
          <a:prstGeom prst="rect">
            <a:avLst/>
          </a:prstGeom>
        </p:spPr>
      </p:pic>
    </p:spTree>
    <p:extLst>
      <p:ext uri="{BB962C8B-B14F-4D97-AF65-F5344CB8AC3E}">
        <p14:creationId xmlns:p14="http://schemas.microsoft.com/office/powerpoint/2010/main" val="1657759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2">
            <a:alphaModFix amt="15000"/>
            <a:duotone>
              <a:prstClr val="black"/>
              <a:schemeClr val="accent1">
                <a:tint val="45000"/>
                <a:satMod val="400000"/>
              </a:schemeClr>
            </a:duotone>
            <a:extLst>
              <a:ext uri="{BEBA8EAE-BF5A-486C-A8C5-ECC9F3942E4B}">
                <a14:imgProps xmlns:a14="http://schemas.microsoft.com/office/drawing/2010/main">
                  <a14:imgLayer r:embed="rId3">
                    <a14:imgEffect>
                      <a14:saturation sat="99000"/>
                    </a14:imgEffect>
                  </a14:imgLayer>
                </a14:imgProps>
              </a:ext>
              <a:ext uri="{28A0092B-C50C-407E-A947-70E740481C1C}">
                <a14:useLocalDpi xmlns:a14="http://schemas.microsoft.com/office/drawing/2010/main" val="0"/>
              </a:ext>
            </a:extLst>
          </a:blip>
          <a:srcRect b="13426"/>
          <a:stretch/>
        </p:blipFill>
        <p:spPr>
          <a:xfrm>
            <a:off x="0" y="12032"/>
            <a:ext cx="3724105" cy="6845968"/>
          </a:xfrm>
        </p:spPr>
      </p:pic>
      <p:sp>
        <p:nvSpPr>
          <p:cNvPr id="2" name="Título 1">
            <a:extLst>
              <a:ext uri="{FF2B5EF4-FFF2-40B4-BE49-F238E27FC236}">
                <a16:creationId xmlns:a16="http://schemas.microsoft.com/office/drawing/2014/main" id="{2F610C41-DDDF-DC9A-F578-874492D52B2C}"/>
              </a:ext>
            </a:extLst>
          </p:cNvPr>
          <p:cNvSpPr>
            <a:spLocks noGrp="1"/>
          </p:cNvSpPr>
          <p:nvPr>
            <p:ph type="title"/>
          </p:nvPr>
        </p:nvSpPr>
        <p:spPr>
          <a:xfrm>
            <a:off x="548640" y="365125"/>
            <a:ext cx="10805159" cy="315913"/>
          </a:xfrm>
        </p:spPr>
        <p:txBody>
          <a:bodyPr>
            <a:normAutofit/>
          </a:bodyPr>
          <a:lstStyle/>
          <a:p>
            <a:pPr algn="r"/>
            <a:r>
              <a:rPr lang="es-ES" sz="1500" spc="1000" dirty="0">
                <a:solidFill>
                  <a:schemeClr val="bg1"/>
                </a:solidFill>
                <a:latin typeface="Times New Roman" panose="02020603050405020304" pitchFamily="18" charset="0"/>
                <a:cs typeface="Times New Roman" panose="02020603050405020304" pitchFamily="18" charset="0"/>
              </a:rPr>
              <a:t>LITURGIA Y ESPIRITUALIDAD - La Cena del Cordero</a:t>
            </a:r>
          </a:p>
        </p:txBody>
      </p:sp>
      <p:sp>
        <p:nvSpPr>
          <p:cNvPr id="3" name="Título 1">
            <a:extLst>
              <a:ext uri="{FF2B5EF4-FFF2-40B4-BE49-F238E27FC236}">
                <a16:creationId xmlns:a16="http://schemas.microsoft.com/office/drawing/2014/main" id="{74F6CED8-7F20-5AB0-C840-4052D27CBA66}"/>
              </a:ext>
            </a:extLst>
          </p:cNvPr>
          <p:cNvSpPr txBox="1">
            <a:spLocks/>
          </p:cNvSpPr>
          <p:nvPr/>
        </p:nvSpPr>
        <p:spPr>
          <a:xfrm>
            <a:off x="548639" y="718218"/>
            <a:ext cx="10805159" cy="830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650" spc="1000" dirty="0">
                <a:solidFill>
                  <a:schemeClr val="bg1"/>
                </a:solidFill>
                <a:latin typeface="Times New Roman" panose="02020603050405020304" pitchFamily="18" charset="0"/>
                <a:cs typeface="Times New Roman" panose="02020603050405020304" pitchFamily="18" charset="0"/>
              </a:rPr>
              <a:t>¿QUÉ ES </a:t>
            </a:r>
            <a:r>
              <a:rPr lang="es-ES" sz="2650" i="1" spc="1000" dirty="0">
                <a:solidFill>
                  <a:schemeClr val="bg1"/>
                </a:solidFill>
                <a:latin typeface="Times New Roman" panose="02020603050405020304" pitchFamily="18" charset="0"/>
                <a:cs typeface="Times New Roman" panose="02020603050405020304" pitchFamily="18" charset="0"/>
              </a:rPr>
              <a:t>VERBUM DOMINI</a:t>
            </a:r>
            <a:r>
              <a:rPr lang="es-ES" sz="2650" spc="1000" dirty="0">
                <a:solidFill>
                  <a:schemeClr val="bg1"/>
                </a:solidFill>
                <a:latin typeface="Times New Roman" panose="02020603050405020304" pitchFamily="18" charset="0"/>
                <a:cs typeface="Times New Roman" panose="02020603050405020304" pitchFamily="18" charset="0"/>
              </a:rPr>
              <a:t>?</a:t>
            </a:r>
          </a:p>
        </p:txBody>
      </p:sp>
      <p:sp>
        <p:nvSpPr>
          <p:cNvPr id="5" name="CuadroTexto 4">
            <a:extLst>
              <a:ext uri="{FF2B5EF4-FFF2-40B4-BE49-F238E27FC236}">
                <a16:creationId xmlns:a16="http://schemas.microsoft.com/office/drawing/2014/main" id="{7945243C-5AF5-4D52-9E4B-B9841E1C5541}"/>
              </a:ext>
            </a:extLst>
          </p:cNvPr>
          <p:cNvSpPr txBox="1"/>
          <p:nvPr/>
        </p:nvSpPr>
        <p:spPr>
          <a:xfrm>
            <a:off x="257076" y="1585761"/>
            <a:ext cx="11677848" cy="4832092"/>
          </a:xfrm>
          <a:prstGeom prst="rect">
            <a:avLst/>
          </a:prstGeom>
          <a:solidFill>
            <a:schemeClr val="bg1">
              <a:lumMod val="95000"/>
            </a:schemeClr>
          </a:solidFill>
        </p:spPr>
        <p:txBody>
          <a:bodyPr wrap="square">
            <a:spAutoFit/>
          </a:bodyPr>
          <a:lstStyle/>
          <a:p>
            <a:pPr algn="ctr"/>
            <a:r>
              <a:rPr lang="es-ES" sz="2800" b="1" spc="200" dirty="0">
                <a:solidFill>
                  <a:schemeClr val="accent1">
                    <a:lumMod val="50000"/>
                  </a:schemeClr>
                </a:solidFill>
                <a:latin typeface="Times New Roman" panose="02020603050405020304" pitchFamily="18" charset="0"/>
                <a:ea typeface="+mj-ea"/>
                <a:cs typeface="Times New Roman" panose="02020603050405020304" pitchFamily="18" charset="0"/>
              </a:rPr>
              <a:t>Exhortación Apostólica Postsinodal – Benedicto XVI</a:t>
            </a:r>
          </a:p>
          <a:p>
            <a:endPar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endParaRPr>
          </a:p>
          <a:p>
            <a:pPr algn="just"/>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INTRODUCCIÓN</a:t>
            </a:r>
          </a:p>
          <a:p>
            <a:pPr algn="just"/>
            <a:endPar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endParaRPr>
          </a:p>
          <a:p>
            <a:pPr algn="just"/>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PRIMERA PARTE: VERBUM DEI - El Dios que habla - La respuesta del hombre al Dios que habla - La hermenéutica de la sagrada Escritura en la Iglesia</a:t>
            </a:r>
          </a:p>
          <a:p>
            <a:pPr algn="just"/>
            <a:endPar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endParaRPr>
          </a:p>
          <a:p>
            <a:pPr algn="just"/>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SEGUNDA PARTE: VERBUM IN ECCLESIA - La palabra de Dios y la Iglesia - La liturgia, lugar privilegiado de la palabra de Dios - La palabra de Dios en la vida eclesial. </a:t>
            </a:r>
          </a:p>
          <a:p>
            <a:pPr algn="just"/>
            <a:endPar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endParaRPr>
          </a:p>
          <a:p>
            <a:pPr algn="just"/>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TERCERA PARTE: VERBUM MUNDO - La misión de la Iglesia: anunciar la palabra de Dios al mundo - Palabra de Dios y compromiso en el mundo - Palabra de Dios y culturas - Palabra de Dios y diálogo interreligioso</a:t>
            </a:r>
          </a:p>
          <a:p>
            <a:endPar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endParaRPr>
          </a:p>
          <a:p>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CONCLUSIÓN </a:t>
            </a:r>
          </a:p>
        </p:txBody>
      </p:sp>
    </p:spTree>
    <p:extLst>
      <p:ext uri="{BB962C8B-B14F-4D97-AF65-F5344CB8AC3E}">
        <p14:creationId xmlns:p14="http://schemas.microsoft.com/office/powerpoint/2010/main" val="1768508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2">
            <a:alphaModFix amt="15000"/>
            <a:extLst>
              <a:ext uri="{BEBA8EAE-BF5A-486C-A8C5-ECC9F3942E4B}">
                <a14:imgProps xmlns:a14="http://schemas.microsoft.com/office/drawing/2010/main">
                  <a14:imgLayer r:embed="rId3">
                    <a14:imgEffect>
                      <a14:saturation sat="99000"/>
                    </a14:imgEffect>
                  </a14:imgLayer>
                </a14:imgProps>
              </a:ext>
              <a:ext uri="{28A0092B-C50C-407E-A947-70E740481C1C}">
                <a14:useLocalDpi xmlns:a14="http://schemas.microsoft.com/office/drawing/2010/main" val="0"/>
              </a:ext>
            </a:extLst>
          </a:blip>
          <a:srcRect b="13426"/>
          <a:stretch/>
        </p:blipFill>
        <p:spPr>
          <a:xfrm>
            <a:off x="0" y="12032"/>
            <a:ext cx="3724105" cy="6845968"/>
          </a:xfrm>
        </p:spPr>
      </p:pic>
      <p:sp>
        <p:nvSpPr>
          <p:cNvPr id="2" name="Título 1">
            <a:extLst>
              <a:ext uri="{FF2B5EF4-FFF2-40B4-BE49-F238E27FC236}">
                <a16:creationId xmlns:a16="http://schemas.microsoft.com/office/drawing/2014/main" id="{2F610C41-DDDF-DC9A-F578-874492D52B2C}"/>
              </a:ext>
            </a:extLst>
          </p:cNvPr>
          <p:cNvSpPr>
            <a:spLocks noGrp="1"/>
          </p:cNvSpPr>
          <p:nvPr>
            <p:ph type="title"/>
          </p:nvPr>
        </p:nvSpPr>
        <p:spPr>
          <a:xfrm>
            <a:off x="548640" y="365125"/>
            <a:ext cx="10805159" cy="315913"/>
          </a:xfrm>
        </p:spPr>
        <p:txBody>
          <a:bodyPr>
            <a:normAutofit/>
          </a:bodyPr>
          <a:lstStyle/>
          <a:p>
            <a:pPr algn="r"/>
            <a:r>
              <a:rPr lang="es-ES" sz="1500" spc="1000" dirty="0">
                <a:solidFill>
                  <a:schemeClr val="accent1">
                    <a:lumMod val="60000"/>
                    <a:lumOff val="40000"/>
                  </a:schemeClr>
                </a:solidFill>
                <a:latin typeface="Times New Roman" panose="02020603050405020304" pitchFamily="18" charset="0"/>
                <a:cs typeface="Times New Roman" panose="02020603050405020304" pitchFamily="18" charset="0"/>
              </a:rPr>
              <a:t>LITURGIA Y ESPIRITUALIDAD - La Cena del Cordero</a:t>
            </a:r>
          </a:p>
        </p:txBody>
      </p:sp>
      <p:sp>
        <p:nvSpPr>
          <p:cNvPr id="4" name="Marcador de contenido 3">
            <a:extLst>
              <a:ext uri="{FF2B5EF4-FFF2-40B4-BE49-F238E27FC236}">
                <a16:creationId xmlns:a16="http://schemas.microsoft.com/office/drawing/2014/main" id="{C4BBF57A-E5A8-A817-81B9-41F34CECB5C0}"/>
              </a:ext>
            </a:extLst>
          </p:cNvPr>
          <p:cNvSpPr>
            <a:spLocks noGrp="1"/>
          </p:cNvSpPr>
          <p:nvPr>
            <p:ph sz="half" idx="2"/>
          </p:nvPr>
        </p:nvSpPr>
        <p:spPr>
          <a:xfrm>
            <a:off x="548640" y="1799303"/>
            <a:ext cx="10805160" cy="4377659"/>
          </a:xfrm>
        </p:spPr>
        <p:txBody>
          <a:bodyPr>
            <a:normAutofit fontScale="92500" lnSpcReduction="10000"/>
          </a:bodyPr>
          <a:lstStyle/>
          <a:p>
            <a:pPr marL="0" indent="0" algn="l">
              <a:lnSpc>
                <a:spcPct val="120000"/>
              </a:lnSpc>
              <a:buNone/>
            </a:pP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rPr>
              <a:t>PRIMERA LECTURA – </a:t>
            </a:r>
            <a:r>
              <a:rPr lang="es-ES" sz="2400" spc="200" dirty="0" err="1">
                <a:solidFill>
                  <a:schemeClr val="accent1">
                    <a:lumMod val="50000"/>
                  </a:schemeClr>
                </a:solidFill>
                <a:latin typeface="Times New Roman" panose="02020603050405020304" pitchFamily="18" charset="0"/>
                <a:ea typeface="+mj-ea"/>
                <a:cs typeface="Times New Roman" panose="02020603050405020304" pitchFamily="18" charset="0"/>
              </a:rPr>
              <a:t>Eclo</a:t>
            </a: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rPr>
              <a:t> 24,1-2-8-12</a:t>
            </a:r>
          </a:p>
          <a:p>
            <a:pPr marL="0" indent="0" algn="ctr">
              <a:lnSpc>
                <a:spcPct val="120000"/>
              </a:lnSpc>
              <a:buNone/>
            </a:pPr>
            <a:r>
              <a:rPr lang="es-ES" sz="2400" i="1" spc="200" dirty="0">
                <a:solidFill>
                  <a:schemeClr val="accent1">
                    <a:lumMod val="50000"/>
                  </a:schemeClr>
                </a:solidFill>
                <a:latin typeface="Times New Roman" panose="02020603050405020304" pitchFamily="18" charset="0"/>
                <a:ea typeface="+mj-ea"/>
                <a:cs typeface="Times New Roman" panose="02020603050405020304" pitchFamily="18" charset="0"/>
              </a:rPr>
              <a:t>La Sabiduría de Dios habitó en el pueblo escogido</a:t>
            </a:r>
          </a:p>
          <a:p>
            <a:pPr marL="0" indent="0" algn="just">
              <a:lnSpc>
                <a:spcPct val="120000"/>
              </a:lnSpc>
              <a:buNone/>
            </a:pP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rPr>
              <a:t>La sabiduría hace su propia alabanza, encuentra su honor en Dios y se gloría en medio de su pueblo. En la asamblea del Altísimo abre su boca y se gloría ante el Poderoso. Entonces el Creador del universo me dio una orden, el que me había creado estableció mi morada y me dijo: “Pon tu tienda en Jacob, y fija tu heredad en Israel”. Desde el principio, antes de los siglos, me creó, y nunca jamás dejaré de existir. Ejercí mi ministerio en la Tienda santa delante de él, y así me establecí en </a:t>
            </a:r>
            <a:r>
              <a:rPr lang="es-ES" sz="2400" spc="200" dirty="0" err="1">
                <a:solidFill>
                  <a:schemeClr val="accent1">
                    <a:lumMod val="50000"/>
                  </a:schemeClr>
                </a:solidFill>
                <a:latin typeface="Times New Roman" panose="02020603050405020304" pitchFamily="18" charset="0"/>
                <a:ea typeface="+mj-ea"/>
                <a:cs typeface="Times New Roman" panose="02020603050405020304" pitchFamily="18" charset="0"/>
              </a:rPr>
              <a:t>Sión</a:t>
            </a: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rPr>
              <a:t>. En la ciudad amada encontré descanso, y en Jerusalén reside mi poder. Arraigué en un pueblo glorioso, en la porción del Señor, en su heredad. </a:t>
            </a:r>
          </a:p>
        </p:txBody>
      </p:sp>
      <p:sp>
        <p:nvSpPr>
          <p:cNvPr id="3" name="Título 1">
            <a:extLst>
              <a:ext uri="{FF2B5EF4-FFF2-40B4-BE49-F238E27FC236}">
                <a16:creationId xmlns:a16="http://schemas.microsoft.com/office/drawing/2014/main" id="{74F6CED8-7F20-5AB0-C840-4052D27CBA66}"/>
              </a:ext>
            </a:extLst>
          </p:cNvPr>
          <p:cNvSpPr txBox="1">
            <a:spLocks/>
          </p:cNvSpPr>
          <p:nvPr/>
        </p:nvSpPr>
        <p:spPr>
          <a:xfrm>
            <a:off x="548639" y="718218"/>
            <a:ext cx="10805159" cy="830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650" spc="1000" dirty="0">
                <a:solidFill>
                  <a:schemeClr val="accent1">
                    <a:lumMod val="75000"/>
                  </a:schemeClr>
                </a:solidFill>
                <a:latin typeface="Times New Roman" panose="02020603050405020304" pitchFamily="18" charset="0"/>
                <a:cs typeface="Times New Roman" panose="02020603050405020304" pitchFamily="18" charset="0"/>
              </a:rPr>
              <a:t>CRISTO, PALABRA ETERNA DEL PADRE</a:t>
            </a:r>
            <a:br>
              <a:rPr lang="es-ES" sz="2650" spc="1000" dirty="0">
                <a:solidFill>
                  <a:schemeClr val="accent1">
                    <a:lumMod val="75000"/>
                  </a:schemeClr>
                </a:solidFill>
                <a:latin typeface="Times New Roman" panose="02020603050405020304" pitchFamily="18" charset="0"/>
                <a:cs typeface="Times New Roman" panose="02020603050405020304" pitchFamily="18" charset="0"/>
              </a:rPr>
            </a:br>
            <a:r>
              <a:rPr lang="es-ES" sz="2650" spc="1000" dirty="0">
                <a:solidFill>
                  <a:schemeClr val="accent1">
                    <a:lumMod val="75000"/>
                  </a:schemeClr>
                </a:solidFill>
                <a:latin typeface="Times New Roman" panose="02020603050405020304" pitchFamily="18" charset="0"/>
                <a:cs typeface="Times New Roman" panose="02020603050405020304" pitchFamily="18" charset="0"/>
              </a:rPr>
              <a:t>Domingo II de Navidad</a:t>
            </a:r>
          </a:p>
        </p:txBody>
      </p:sp>
    </p:spTree>
    <p:extLst>
      <p:ext uri="{BB962C8B-B14F-4D97-AF65-F5344CB8AC3E}">
        <p14:creationId xmlns:p14="http://schemas.microsoft.com/office/powerpoint/2010/main" val="960433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2">
            <a:alphaModFix amt="15000"/>
            <a:extLst>
              <a:ext uri="{BEBA8EAE-BF5A-486C-A8C5-ECC9F3942E4B}">
                <a14:imgProps xmlns:a14="http://schemas.microsoft.com/office/drawing/2010/main">
                  <a14:imgLayer r:embed="rId3">
                    <a14:imgEffect>
                      <a14:saturation sat="99000"/>
                    </a14:imgEffect>
                  </a14:imgLayer>
                </a14:imgProps>
              </a:ext>
              <a:ext uri="{28A0092B-C50C-407E-A947-70E740481C1C}">
                <a14:useLocalDpi xmlns:a14="http://schemas.microsoft.com/office/drawing/2010/main" val="0"/>
              </a:ext>
            </a:extLst>
          </a:blip>
          <a:srcRect b="13426"/>
          <a:stretch/>
        </p:blipFill>
        <p:spPr>
          <a:xfrm>
            <a:off x="0" y="12032"/>
            <a:ext cx="3724105" cy="6845968"/>
          </a:xfrm>
        </p:spPr>
      </p:pic>
      <p:sp>
        <p:nvSpPr>
          <p:cNvPr id="2" name="Título 1">
            <a:extLst>
              <a:ext uri="{FF2B5EF4-FFF2-40B4-BE49-F238E27FC236}">
                <a16:creationId xmlns:a16="http://schemas.microsoft.com/office/drawing/2014/main" id="{2F610C41-DDDF-DC9A-F578-874492D52B2C}"/>
              </a:ext>
            </a:extLst>
          </p:cNvPr>
          <p:cNvSpPr>
            <a:spLocks noGrp="1"/>
          </p:cNvSpPr>
          <p:nvPr>
            <p:ph type="title"/>
          </p:nvPr>
        </p:nvSpPr>
        <p:spPr>
          <a:xfrm>
            <a:off x="548640" y="365125"/>
            <a:ext cx="10805159" cy="315913"/>
          </a:xfrm>
        </p:spPr>
        <p:txBody>
          <a:bodyPr>
            <a:normAutofit/>
          </a:bodyPr>
          <a:lstStyle/>
          <a:p>
            <a:pPr algn="r"/>
            <a:r>
              <a:rPr lang="es-ES" sz="1500" spc="1000" dirty="0">
                <a:solidFill>
                  <a:schemeClr val="accent1">
                    <a:lumMod val="60000"/>
                    <a:lumOff val="40000"/>
                  </a:schemeClr>
                </a:solidFill>
                <a:latin typeface="Times New Roman" panose="02020603050405020304" pitchFamily="18" charset="0"/>
                <a:cs typeface="Times New Roman" panose="02020603050405020304" pitchFamily="18" charset="0"/>
              </a:rPr>
              <a:t>LITURGIA Y ESPIRITUALIDAD - La Cena del Cordero</a:t>
            </a:r>
          </a:p>
        </p:txBody>
      </p:sp>
      <p:sp>
        <p:nvSpPr>
          <p:cNvPr id="4" name="Marcador de contenido 3">
            <a:extLst>
              <a:ext uri="{FF2B5EF4-FFF2-40B4-BE49-F238E27FC236}">
                <a16:creationId xmlns:a16="http://schemas.microsoft.com/office/drawing/2014/main" id="{C4BBF57A-E5A8-A817-81B9-41F34CECB5C0}"/>
              </a:ext>
            </a:extLst>
          </p:cNvPr>
          <p:cNvSpPr>
            <a:spLocks noGrp="1"/>
          </p:cNvSpPr>
          <p:nvPr>
            <p:ph sz="half" idx="2"/>
          </p:nvPr>
        </p:nvSpPr>
        <p:spPr>
          <a:xfrm>
            <a:off x="548640" y="1799303"/>
            <a:ext cx="10805160" cy="4377659"/>
          </a:xfrm>
        </p:spPr>
        <p:txBody>
          <a:bodyPr>
            <a:normAutofit fontScale="70000" lnSpcReduction="20000"/>
          </a:bodyPr>
          <a:lstStyle/>
          <a:p>
            <a:pPr marL="0" indent="0" algn="l">
              <a:lnSpc>
                <a:spcPct val="130000"/>
              </a:lnSpc>
              <a:buNone/>
            </a:pP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EVANGELIO – </a:t>
            </a:r>
            <a:r>
              <a:rPr lang="es-ES" sz="2000" spc="200" dirty="0" err="1">
                <a:solidFill>
                  <a:schemeClr val="accent1">
                    <a:lumMod val="50000"/>
                  </a:schemeClr>
                </a:solidFill>
                <a:latin typeface="Times New Roman" panose="02020603050405020304" pitchFamily="18" charset="0"/>
                <a:ea typeface="+mj-ea"/>
                <a:cs typeface="Times New Roman" panose="02020603050405020304" pitchFamily="18" charset="0"/>
              </a:rPr>
              <a:t>Jn</a:t>
            </a: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1,1-18</a:t>
            </a:r>
          </a:p>
          <a:p>
            <a:pPr marL="0" indent="0" algn="ctr">
              <a:lnSpc>
                <a:spcPct val="130000"/>
              </a:lnSpc>
              <a:buNone/>
            </a:pPr>
            <a:r>
              <a:rPr lang="es-ES" sz="2000" i="1" spc="200" dirty="0">
                <a:solidFill>
                  <a:schemeClr val="accent1">
                    <a:lumMod val="50000"/>
                  </a:schemeClr>
                </a:solidFill>
                <a:latin typeface="Times New Roman" panose="02020603050405020304" pitchFamily="18" charset="0"/>
                <a:ea typeface="+mj-ea"/>
                <a:cs typeface="Times New Roman" panose="02020603050405020304" pitchFamily="18" charset="0"/>
              </a:rPr>
              <a:t>El Verbo se hizo carne y habitó entre nosotros </a:t>
            </a:r>
          </a:p>
          <a:p>
            <a:pPr marL="0" indent="0" algn="just">
              <a:lnSpc>
                <a:spcPct val="130000"/>
              </a:lnSpc>
              <a:buNone/>
            </a:pP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En el principio existía el Verbo, y el Verbo estaba junto a Dios, y el Verbo era Dios. Él estaba en el principio junto a Dios. Por medio de él se hizo todo, y sin él no se hizo nada de cuanto se ha hecho. En él estaba la vida, y la vida era la luz de los hombres. Y la luz brilla en la tiniebla, y la tiniebla no lo recibió. Surgió un hombre enviado por Dios, que se llamaba Juan: este venía como testigo, para dar testimonio de la luz, para que todos creyeran por medio de él. No era él la luz, sino el que daba testimonio de la luz. El Verbo era la luz verdadera, que alumbra a todo hombre, viniendo al mundo. En el mundo estaba; el mundo se hizo por medio de él, y el mundo no lo conoció. Vino a su casa, y los suyos no lo recibieron. Pero a cuantos lo recibieron, les dio poder de ser hijos de Dios, a los que creen en su nombre. Estos no han nacido de sangre, ni de deseo de carne, ni de deseo de varón, sino que han nacido de Dios. Y el Verbo se hizo carne y habitó entre nosotros, y hemos contemplado su gloria: gloria como del Unigénito del Padre, lleno de gracia y de verdad. Juan da testimonio de él y grita diciendo: «Este es de quien dije: el que viene detrás de mí se ha puesto delante de mí, porque existía antes que yo». Pues de su plenitud todos hemos recibido, gracia tras gracia. Porque la ley se dio por medio de Moisés, la gracia y la verdad nos han llegado por medio de Jesucristo. A Dios nadie lo ha visto jamás: Dios unigénito, que está en el seno del Padre, es quien lo ha dado a conocer. </a:t>
            </a:r>
          </a:p>
        </p:txBody>
      </p:sp>
      <p:sp>
        <p:nvSpPr>
          <p:cNvPr id="3" name="Título 1">
            <a:extLst>
              <a:ext uri="{FF2B5EF4-FFF2-40B4-BE49-F238E27FC236}">
                <a16:creationId xmlns:a16="http://schemas.microsoft.com/office/drawing/2014/main" id="{74F6CED8-7F20-5AB0-C840-4052D27CBA66}"/>
              </a:ext>
            </a:extLst>
          </p:cNvPr>
          <p:cNvSpPr txBox="1">
            <a:spLocks/>
          </p:cNvSpPr>
          <p:nvPr/>
        </p:nvSpPr>
        <p:spPr>
          <a:xfrm>
            <a:off x="548639" y="718218"/>
            <a:ext cx="10805159" cy="830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650" spc="1000" dirty="0">
                <a:solidFill>
                  <a:schemeClr val="accent1">
                    <a:lumMod val="75000"/>
                  </a:schemeClr>
                </a:solidFill>
                <a:latin typeface="Times New Roman" panose="02020603050405020304" pitchFamily="18" charset="0"/>
                <a:cs typeface="Times New Roman" panose="02020603050405020304" pitchFamily="18" charset="0"/>
              </a:rPr>
              <a:t>CRISTO, PALABRA ETERNA DEL PADRE</a:t>
            </a:r>
            <a:br>
              <a:rPr lang="es-ES" sz="2650" spc="1000" dirty="0">
                <a:solidFill>
                  <a:schemeClr val="accent1">
                    <a:lumMod val="75000"/>
                  </a:schemeClr>
                </a:solidFill>
                <a:latin typeface="Times New Roman" panose="02020603050405020304" pitchFamily="18" charset="0"/>
                <a:cs typeface="Times New Roman" panose="02020603050405020304" pitchFamily="18" charset="0"/>
              </a:rPr>
            </a:br>
            <a:r>
              <a:rPr lang="es-ES" sz="2650" spc="1000" dirty="0">
                <a:solidFill>
                  <a:schemeClr val="accent1">
                    <a:lumMod val="75000"/>
                  </a:schemeClr>
                </a:solidFill>
                <a:latin typeface="Times New Roman" panose="02020603050405020304" pitchFamily="18" charset="0"/>
                <a:cs typeface="Times New Roman" panose="02020603050405020304" pitchFamily="18" charset="0"/>
              </a:rPr>
              <a:t>Domingo II de Navidad</a:t>
            </a:r>
          </a:p>
        </p:txBody>
      </p:sp>
    </p:spTree>
    <p:extLst>
      <p:ext uri="{BB962C8B-B14F-4D97-AF65-F5344CB8AC3E}">
        <p14:creationId xmlns:p14="http://schemas.microsoft.com/office/powerpoint/2010/main" val="286836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2">
            <a:alphaModFix amt="15000"/>
            <a:extLst>
              <a:ext uri="{BEBA8EAE-BF5A-486C-A8C5-ECC9F3942E4B}">
                <a14:imgProps xmlns:a14="http://schemas.microsoft.com/office/drawing/2010/main">
                  <a14:imgLayer r:embed="rId3">
                    <a14:imgEffect>
                      <a14:saturation sat="99000"/>
                    </a14:imgEffect>
                  </a14:imgLayer>
                </a14:imgProps>
              </a:ext>
              <a:ext uri="{28A0092B-C50C-407E-A947-70E740481C1C}">
                <a14:useLocalDpi xmlns:a14="http://schemas.microsoft.com/office/drawing/2010/main" val="0"/>
              </a:ext>
            </a:extLst>
          </a:blip>
          <a:srcRect b="13426"/>
          <a:stretch/>
        </p:blipFill>
        <p:spPr>
          <a:xfrm>
            <a:off x="0" y="12032"/>
            <a:ext cx="3724105" cy="6845968"/>
          </a:xfrm>
        </p:spPr>
      </p:pic>
      <p:sp>
        <p:nvSpPr>
          <p:cNvPr id="2" name="Título 1">
            <a:extLst>
              <a:ext uri="{FF2B5EF4-FFF2-40B4-BE49-F238E27FC236}">
                <a16:creationId xmlns:a16="http://schemas.microsoft.com/office/drawing/2014/main" id="{2F610C41-DDDF-DC9A-F578-874492D52B2C}"/>
              </a:ext>
            </a:extLst>
          </p:cNvPr>
          <p:cNvSpPr>
            <a:spLocks noGrp="1"/>
          </p:cNvSpPr>
          <p:nvPr>
            <p:ph type="title"/>
          </p:nvPr>
        </p:nvSpPr>
        <p:spPr>
          <a:xfrm>
            <a:off x="548640" y="365125"/>
            <a:ext cx="10805159" cy="315913"/>
          </a:xfrm>
        </p:spPr>
        <p:txBody>
          <a:bodyPr>
            <a:normAutofit/>
          </a:bodyPr>
          <a:lstStyle/>
          <a:p>
            <a:pPr algn="r"/>
            <a:r>
              <a:rPr lang="es-ES" sz="1500" spc="1000" dirty="0">
                <a:solidFill>
                  <a:schemeClr val="accent1">
                    <a:lumMod val="60000"/>
                    <a:lumOff val="40000"/>
                  </a:schemeClr>
                </a:solidFill>
                <a:latin typeface="Times New Roman" panose="02020603050405020304" pitchFamily="18" charset="0"/>
                <a:cs typeface="Times New Roman" panose="02020603050405020304" pitchFamily="18" charset="0"/>
              </a:rPr>
              <a:t>LITURGIA Y ESPIRITUALIDAD - La Cena del Cordero</a:t>
            </a:r>
          </a:p>
        </p:txBody>
      </p:sp>
      <p:sp>
        <p:nvSpPr>
          <p:cNvPr id="4" name="Marcador de contenido 3">
            <a:extLst>
              <a:ext uri="{FF2B5EF4-FFF2-40B4-BE49-F238E27FC236}">
                <a16:creationId xmlns:a16="http://schemas.microsoft.com/office/drawing/2014/main" id="{C4BBF57A-E5A8-A817-81B9-41F34CECB5C0}"/>
              </a:ext>
            </a:extLst>
          </p:cNvPr>
          <p:cNvSpPr>
            <a:spLocks noGrp="1"/>
          </p:cNvSpPr>
          <p:nvPr>
            <p:ph sz="half" idx="2"/>
          </p:nvPr>
        </p:nvSpPr>
        <p:spPr>
          <a:xfrm>
            <a:off x="548640" y="1799303"/>
            <a:ext cx="10805160" cy="4377659"/>
          </a:xfrm>
        </p:spPr>
        <p:txBody>
          <a:bodyPr>
            <a:normAutofit lnSpcReduction="10000"/>
          </a:bodyPr>
          <a:lstStyle/>
          <a:p>
            <a:pPr marL="457200" indent="-457200" algn="l">
              <a:lnSpc>
                <a:spcPct val="130000"/>
              </a:lnSpc>
              <a:buAutoNum type="alphaLcParenR"/>
            </a:pPr>
            <a:r>
              <a:rPr lang="es-ES" sz="2000" b="1" spc="200" dirty="0">
                <a:solidFill>
                  <a:schemeClr val="accent1">
                    <a:lumMod val="50000"/>
                  </a:schemeClr>
                </a:solidFill>
                <a:latin typeface="Times New Roman" panose="02020603050405020304" pitchFamily="18" charset="0"/>
                <a:ea typeface="+mj-ea"/>
                <a:cs typeface="Times New Roman" panose="02020603050405020304" pitchFamily="18" charset="0"/>
              </a:rPr>
              <a:t>Encarnación</a:t>
            </a: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a:t>
            </a:r>
          </a:p>
          <a:p>
            <a:pPr marL="0" indent="0" algn="l">
              <a:lnSpc>
                <a:spcPct val="130000"/>
              </a:lnSpc>
              <a:buNone/>
            </a:pPr>
            <a:r>
              <a:rPr lang="es-ES" sz="2000" b="1" spc="200" dirty="0" err="1">
                <a:solidFill>
                  <a:schemeClr val="accent1">
                    <a:lumMod val="50000"/>
                  </a:schemeClr>
                </a:solidFill>
                <a:latin typeface="Times New Roman" panose="02020603050405020304" pitchFamily="18" charset="0"/>
                <a:ea typeface="+mj-ea"/>
                <a:cs typeface="Times New Roman" panose="02020603050405020304" pitchFamily="18" charset="0"/>
              </a:rPr>
              <a:t>Eclo</a:t>
            </a: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“El que me había creado </a:t>
            </a:r>
            <a:r>
              <a:rPr lang="es-ES" sz="2000" spc="200" dirty="0">
                <a:solidFill>
                  <a:srgbClr val="C00000"/>
                </a:solidFill>
                <a:latin typeface="Times New Roman" panose="02020603050405020304" pitchFamily="18" charset="0"/>
                <a:ea typeface="+mj-ea"/>
                <a:cs typeface="Times New Roman" panose="02020603050405020304" pitchFamily="18" charset="0"/>
              </a:rPr>
              <a:t>estableció mi morada </a:t>
            </a: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y me dijo: ‘Pon tu </a:t>
            </a:r>
            <a:r>
              <a:rPr lang="es-ES" sz="2000" spc="200" dirty="0">
                <a:solidFill>
                  <a:srgbClr val="C00000"/>
                </a:solidFill>
                <a:latin typeface="Times New Roman" panose="02020603050405020304" pitchFamily="18" charset="0"/>
                <a:ea typeface="+mj-ea"/>
                <a:cs typeface="Times New Roman" panose="02020603050405020304" pitchFamily="18" charset="0"/>
              </a:rPr>
              <a:t>tienda</a:t>
            </a: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en Jacob, y fija tu heredad en Israel’”. </a:t>
            </a:r>
          </a:p>
          <a:p>
            <a:pPr marL="0" indent="0" algn="l">
              <a:lnSpc>
                <a:spcPct val="130000"/>
              </a:lnSpc>
              <a:buNone/>
            </a:pPr>
            <a:r>
              <a:rPr lang="es-ES" sz="2000" b="1" spc="200" dirty="0" err="1">
                <a:solidFill>
                  <a:schemeClr val="accent1">
                    <a:lumMod val="50000"/>
                  </a:schemeClr>
                </a:solidFill>
                <a:latin typeface="Times New Roman" panose="02020603050405020304" pitchFamily="18" charset="0"/>
                <a:ea typeface="+mj-ea"/>
                <a:cs typeface="Times New Roman" panose="02020603050405020304" pitchFamily="18" charset="0"/>
              </a:rPr>
              <a:t>Jn</a:t>
            </a: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“Y el </a:t>
            </a:r>
            <a:r>
              <a:rPr lang="es-ES" sz="2000" spc="200" dirty="0">
                <a:solidFill>
                  <a:srgbClr val="C00000"/>
                </a:solidFill>
                <a:latin typeface="Times New Roman" panose="02020603050405020304" pitchFamily="18" charset="0"/>
                <a:ea typeface="+mj-ea"/>
                <a:cs typeface="Times New Roman" panose="02020603050405020304" pitchFamily="18" charset="0"/>
              </a:rPr>
              <a:t>Verbo</a:t>
            </a: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se hizo carne y </a:t>
            </a:r>
            <a:r>
              <a:rPr lang="es-ES" sz="2000" spc="200" dirty="0">
                <a:solidFill>
                  <a:srgbClr val="C00000"/>
                </a:solidFill>
                <a:latin typeface="Times New Roman" panose="02020603050405020304" pitchFamily="18" charset="0"/>
                <a:ea typeface="+mj-ea"/>
                <a:cs typeface="Times New Roman" panose="02020603050405020304" pitchFamily="18" charset="0"/>
              </a:rPr>
              <a:t>habitó</a:t>
            </a: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entre nosotros”</a:t>
            </a:r>
          </a:p>
          <a:p>
            <a:pPr marL="0" indent="0" algn="l">
              <a:lnSpc>
                <a:spcPct val="130000"/>
              </a:lnSpc>
              <a:buNone/>
            </a:pPr>
            <a:r>
              <a:rPr lang="es-ES" sz="2000" b="1" spc="200" dirty="0">
                <a:solidFill>
                  <a:schemeClr val="accent1">
                    <a:lumMod val="50000"/>
                  </a:schemeClr>
                </a:solidFill>
                <a:latin typeface="Times New Roman" panose="02020603050405020304" pitchFamily="18" charset="0"/>
                <a:ea typeface="+mj-ea"/>
                <a:cs typeface="Times New Roman" panose="02020603050405020304" pitchFamily="18" charset="0"/>
              </a:rPr>
              <a:t>Antífona de entrada Domingo II de Navidad </a:t>
            </a: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Sb 18,14-15</a:t>
            </a:r>
          </a:p>
          <a:p>
            <a:pPr marL="0" indent="0" algn="l">
              <a:lnSpc>
                <a:spcPct val="130000"/>
              </a:lnSpc>
              <a:buNone/>
            </a:pP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“Cuando un Silencio apacible lo envolvía todo y la noche llegaba a la mitad de su carrera, tu </a:t>
            </a:r>
            <a:r>
              <a:rPr lang="es-ES" sz="2000" spc="200" dirty="0">
                <a:solidFill>
                  <a:srgbClr val="C00000"/>
                </a:solidFill>
                <a:latin typeface="Times New Roman" panose="02020603050405020304" pitchFamily="18" charset="0"/>
                <a:ea typeface="+mj-ea"/>
                <a:cs typeface="Times New Roman" panose="02020603050405020304" pitchFamily="18" charset="0"/>
              </a:rPr>
              <a:t>Palabra</a:t>
            </a: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omnipotente, Señor, </a:t>
            </a:r>
            <a:r>
              <a:rPr lang="es-ES" sz="2000" spc="200" dirty="0">
                <a:solidFill>
                  <a:srgbClr val="C00000"/>
                </a:solidFill>
                <a:latin typeface="Times New Roman" panose="02020603050405020304" pitchFamily="18" charset="0"/>
                <a:ea typeface="+mj-ea"/>
                <a:cs typeface="Times New Roman" panose="02020603050405020304" pitchFamily="18" charset="0"/>
              </a:rPr>
              <a:t>se lanzó desde el cielo</a:t>
            </a: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desde el trono real”</a:t>
            </a:r>
          </a:p>
          <a:p>
            <a:pPr marL="457200" indent="-457200" algn="l">
              <a:lnSpc>
                <a:spcPct val="130000"/>
              </a:lnSpc>
              <a:buFont typeface="+mj-lt"/>
              <a:buAutoNum type="alphaLcParenR" startAt="2"/>
            </a:pPr>
            <a:r>
              <a:rPr lang="es-ES" sz="1200" spc="200" dirty="0">
                <a:solidFill>
                  <a:schemeClr val="accent1">
                    <a:lumMod val="50000"/>
                  </a:schemeClr>
                </a:solidFill>
                <a:latin typeface="Times New Roman" panose="02020603050405020304" pitchFamily="18" charset="0"/>
                <a:ea typeface="+mj-ea"/>
                <a:cs typeface="Times New Roman" panose="02020603050405020304" pitchFamily="18" charset="0"/>
              </a:rPr>
              <a:t>Creación </a:t>
            </a:r>
          </a:p>
          <a:p>
            <a:pPr marL="457200" indent="-457200" algn="l">
              <a:lnSpc>
                <a:spcPct val="130000"/>
              </a:lnSpc>
              <a:buAutoNum type="alphaLcParenR" startAt="2"/>
            </a:pPr>
            <a:r>
              <a:rPr lang="es-ES" sz="1200" spc="200" dirty="0">
                <a:solidFill>
                  <a:schemeClr val="accent1">
                    <a:lumMod val="50000"/>
                  </a:schemeClr>
                </a:solidFill>
                <a:latin typeface="Times New Roman" panose="02020603050405020304" pitchFamily="18" charset="0"/>
                <a:ea typeface="+mj-ea"/>
                <a:cs typeface="Times New Roman" panose="02020603050405020304" pitchFamily="18" charset="0"/>
              </a:rPr>
              <a:t>Eternidad/Principio </a:t>
            </a:r>
          </a:p>
          <a:p>
            <a:pPr marL="457200" indent="-457200" algn="l">
              <a:lnSpc>
                <a:spcPct val="130000"/>
              </a:lnSpc>
              <a:buAutoNum type="alphaLcParenR" startAt="2"/>
            </a:pPr>
            <a:r>
              <a:rPr lang="es-ES" sz="1200" spc="200" dirty="0">
                <a:solidFill>
                  <a:schemeClr val="accent1">
                    <a:lumMod val="50000"/>
                  </a:schemeClr>
                </a:solidFill>
                <a:latin typeface="Times New Roman" panose="02020603050405020304" pitchFamily="18" charset="0"/>
                <a:ea typeface="+mj-ea"/>
                <a:cs typeface="Times New Roman" panose="02020603050405020304" pitchFamily="18" charset="0"/>
              </a:rPr>
              <a:t>Luz </a:t>
            </a:r>
          </a:p>
        </p:txBody>
      </p:sp>
      <p:sp>
        <p:nvSpPr>
          <p:cNvPr id="3" name="Título 1">
            <a:extLst>
              <a:ext uri="{FF2B5EF4-FFF2-40B4-BE49-F238E27FC236}">
                <a16:creationId xmlns:a16="http://schemas.microsoft.com/office/drawing/2014/main" id="{74F6CED8-7F20-5AB0-C840-4052D27CBA66}"/>
              </a:ext>
            </a:extLst>
          </p:cNvPr>
          <p:cNvSpPr txBox="1">
            <a:spLocks/>
          </p:cNvSpPr>
          <p:nvPr/>
        </p:nvSpPr>
        <p:spPr>
          <a:xfrm>
            <a:off x="548639" y="718218"/>
            <a:ext cx="10805159" cy="830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650" spc="1000" dirty="0">
                <a:solidFill>
                  <a:schemeClr val="accent1">
                    <a:lumMod val="75000"/>
                  </a:schemeClr>
                </a:solidFill>
                <a:latin typeface="Times New Roman" panose="02020603050405020304" pitchFamily="18" charset="0"/>
                <a:cs typeface="Times New Roman" panose="02020603050405020304" pitchFamily="18" charset="0"/>
              </a:rPr>
              <a:t>CRISTO, PALABRA ETERNA DEL PADRE</a:t>
            </a:r>
            <a:br>
              <a:rPr lang="es-ES" sz="2650" spc="1000" dirty="0">
                <a:solidFill>
                  <a:schemeClr val="accent1">
                    <a:lumMod val="75000"/>
                  </a:schemeClr>
                </a:solidFill>
                <a:latin typeface="Times New Roman" panose="02020603050405020304" pitchFamily="18" charset="0"/>
                <a:cs typeface="Times New Roman" panose="02020603050405020304" pitchFamily="18" charset="0"/>
              </a:rPr>
            </a:br>
            <a:r>
              <a:rPr lang="es-ES" sz="2650" spc="1000" dirty="0">
                <a:solidFill>
                  <a:schemeClr val="accent1">
                    <a:lumMod val="75000"/>
                  </a:schemeClr>
                </a:solidFill>
                <a:latin typeface="Times New Roman" panose="02020603050405020304" pitchFamily="18" charset="0"/>
                <a:cs typeface="Times New Roman" panose="02020603050405020304" pitchFamily="18" charset="0"/>
              </a:rPr>
              <a:t>Domingo II de Navidad</a:t>
            </a:r>
          </a:p>
        </p:txBody>
      </p:sp>
    </p:spTree>
    <p:extLst>
      <p:ext uri="{BB962C8B-B14F-4D97-AF65-F5344CB8AC3E}">
        <p14:creationId xmlns:p14="http://schemas.microsoft.com/office/powerpoint/2010/main" val="1807153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2">
            <a:alphaModFix amt="15000"/>
            <a:extLst>
              <a:ext uri="{BEBA8EAE-BF5A-486C-A8C5-ECC9F3942E4B}">
                <a14:imgProps xmlns:a14="http://schemas.microsoft.com/office/drawing/2010/main">
                  <a14:imgLayer r:embed="rId3">
                    <a14:imgEffect>
                      <a14:saturation sat="99000"/>
                    </a14:imgEffect>
                  </a14:imgLayer>
                </a14:imgProps>
              </a:ext>
              <a:ext uri="{28A0092B-C50C-407E-A947-70E740481C1C}">
                <a14:useLocalDpi xmlns:a14="http://schemas.microsoft.com/office/drawing/2010/main" val="0"/>
              </a:ext>
            </a:extLst>
          </a:blip>
          <a:srcRect b="13426"/>
          <a:stretch/>
        </p:blipFill>
        <p:spPr>
          <a:xfrm>
            <a:off x="0" y="12032"/>
            <a:ext cx="3724105" cy="6845968"/>
          </a:xfrm>
        </p:spPr>
      </p:pic>
      <p:sp>
        <p:nvSpPr>
          <p:cNvPr id="2" name="Título 1">
            <a:extLst>
              <a:ext uri="{FF2B5EF4-FFF2-40B4-BE49-F238E27FC236}">
                <a16:creationId xmlns:a16="http://schemas.microsoft.com/office/drawing/2014/main" id="{2F610C41-DDDF-DC9A-F578-874492D52B2C}"/>
              </a:ext>
            </a:extLst>
          </p:cNvPr>
          <p:cNvSpPr>
            <a:spLocks noGrp="1"/>
          </p:cNvSpPr>
          <p:nvPr>
            <p:ph type="title"/>
          </p:nvPr>
        </p:nvSpPr>
        <p:spPr>
          <a:xfrm>
            <a:off x="548640" y="365125"/>
            <a:ext cx="10805159" cy="315913"/>
          </a:xfrm>
        </p:spPr>
        <p:txBody>
          <a:bodyPr>
            <a:normAutofit/>
          </a:bodyPr>
          <a:lstStyle/>
          <a:p>
            <a:pPr algn="r"/>
            <a:r>
              <a:rPr lang="es-ES" sz="1500" spc="1000" dirty="0">
                <a:solidFill>
                  <a:schemeClr val="accent1">
                    <a:lumMod val="60000"/>
                    <a:lumOff val="40000"/>
                  </a:schemeClr>
                </a:solidFill>
                <a:latin typeface="Times New Roman" panose="02020603050405020304" pitchFamily="18" charset="0"/>
                <a:cs typeface="Times New Roman" panose="02020603050405020304" pitchFamily="18" charset="0"/>
              </a:rPr>
              <a:t>LITURGIA Y ESPIRITUALIDAD - La Cena del Cordero</a:t>
            </a:r>
          </a:p>
        </p:txBody>
      </p:sp>
      <p:sp>
        <p:nvSpPr>
          <p:cNvPr id="4" name="Marcador de contenido 3">
            <a:extLst>
              <a:ext uri="{FF2B5EF4-FFF2-40B4-BE49-F238E27FC236}">
                <a16:creationId xmlns:a16="http://schemas.microsoft.com/office/drawing/2014/main" id="{C4BBF57A-E5A8-A817-81B9-41F34CECB5C0}"/>
              </a:ext>
            </a:extLst>
          </p:cNvPr>
          <p:cNvSpPr>
            <a:spLocks noGrp="1"/>
          </p:cNvSpPr>
          <p:nvPr>
            <p:ph sz="half" idx="2"/>
          </p:nvPr>
        </p:nvSpPr>
        <p:spPr>
          <a:xfrm>
            <a:off x="548640" y="1799303"/>
            <a:ext cx="10805160" cy="4377659"/>
          </a:xfrm>
        </p:spPr>
        <p:txBody>
          <a:bodyPr>
            <a:normAutofit lnSpcReduction="10000"/>
          </a:bodyPr>
          <a:lstStyle/>
          <a:p>
            <a:pPr marL="457200" indent="-457200" algn="l">
              <a:lnSpc>
                <a:spcPct val="130000"/>
              </a:lnSpc>
              <a:buAutoNum type="alphaLcParenR"/>
            </a:pPr>
            <a:r>
              <a:rPr lang="es-ES" sz="1200" spc="200" dirty="0">
                <a:solidFill>
                  <a:schemeClr val="accent1">
                    <a:lumMod val="50000"/>
                  </a:schemeClr>
                </a:solidFill>
                <a:latin typeface="Times New Roman" panose="02020603050405020304" pitchFamily="18" charset="0"/>
                <a:ea typeface="+mj-ea"/>
                <a:cs typeface="Times New Roman" panose="02020603050405020304" pitchFamily="18" charset="0"/>
              </a:rPr>
              <a:t>Encarnación </a:t>
            </a:r>
          </a:p>
          <a:p>
            <a:pPr marL="457200" indent="-457200" algn="l">
              <a:lnSpc>
                <a:spcPct val="130000"/>
              </a:lnSpc>
              <a:buAutoNum type="alphaLcParenR"/>
            </a:pPr>
            <a:r>
              <a:rPr lang="es-ES" sz="2000" b="1" spc="200" dirty="0">
                <a:solidFill>
                  <a:schemeClr val="accent1">
                    <a:lumMod val="50000"/>
                  </a:schemeClr>
                </a:solidFill>
                <a:latin typeface="Times New Roman" panose="02020603050405020304" pitchFamily="18" charset="0"/>
                <a:ea typeface="+mj-ea"/>
                <a:cs typeface="Times New Roman" panose="02020603050405020304" pitchFamily="18" charset="0"/>
              </a:rPr>
              <a:t>Creación</a:t>
            </a:r>
          </a:p>
          <a:p>
            <a:pPr marL="0" indent="0" algn="l">
              <a:lnSpc>
                <a:spcPct val="130000"/>
              </a:lnSpc>
              <a:buNone/>
            </a:pPr>
            <a:r>
              <a:rPr lang="es-ES" sz="2000" b="1" spc="200" dirty="0" err="1">
                <a:solidFill>
                  <a:schemeClr val="accent1">
                    <a:lumMod val="50000"/>
                  </a:schemeClr>
                </a:solidFill>
                <a:latin typeface="Times New Roman" panose="02020603050405020304" pitchFamily="18" charset="0"/>
                <a:ea typeface="+mj-ea"/>
                <a:cs typeface="Times New Roman" panose="02020603050405020304" pitchFamily="18" charset="0"/>
              </a:rPr>
              <a:t>Eclo</a:t>
            </a: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“Yo salí de la boca del Altísimo”. </a:t>
            </a:r>
          </a:p>
          <a:p>
            <a:pPr marL="0" indent="0" algn="l">
              <a:lnSpc>
                <a:spcPct val="130000"/>
              </a:lnSpc>
              <a:buNone/>
            </a:pPr>
            <a:r>
              <a:rPr lang="es-ES" sz="2000" b="1" spc="200" dirty="0" err="1">
                <a:solidFill>
                  <a:schemeClr val="accent1">
                    <a:lumMod val="50000"/>
                  </a:schemeClr>
                </a:solidFill>
                <a:latin typeface="Times New Roman" panose="02020603050405020304" pitchFamily="18" charset="0"/>
                <a:ea typeface="+mj-ea"/>
                <a:cs typeface="Times New Roman" panose="02020603050405020304" pitchFamily="18" charset="0"/>
              </a:rPr>
              <a:t>Jn</a:t>
            </a: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“Por medio de él se hizo todo, y sin él no se hizo nada de cuanto se ha hecho”.</a:t>
            </a:r>
          </a:p>
          <a:p>
            <a:pPr marL="0" indent="0" algn="l">
              <a:lnSpc>
                <a:spcPct val="130000"/>
              </a:lnSpc>
              <a:buNone/>
            </a:pP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a:t>
            </a:r>
            <a:r>
              <a:rPr lang="es-ES" sz="2000" b="1" spc="200" dirty="0">
                <a:solidFill>
                  <a:schemeClr val="accent1">
                    <a:lumMod val="50000"/>
                  </a:schemeClr>
                </a:solidFill>
                <a:latin typeface="Times New Roman" panose="02020603050405020304" pitchFamily="18" charset="0"/>
                <a:ea typeface="+mj-ea"/>
                <a:cs typeface="Times New Roman" panose="02020603050405020304" pitchFamily="18" charset="0"/>
              </a:rPr>
              <a:t>Sal 132</a:t>
            </a: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“La Palabra del Señor hizo el cielo”. </a:t>
            </a:r>
          </a:p>
          <a:p>
            <a:pPr marL="0" indent="0" algn="l">
              <a:lnSpc>
                <a:spcPct val="130000"/>
              </a:lnSpc>
              <a:buNone/>
            </a:pP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a:t>
            </a:r>
            <a:r>
              <a:rPr lang="es-ES" sz="2000" b="1" spc="200" dirty="0">
                <a:solidFill>
                  <a:schemeClr val="accent1">
                    <a:lumMod val="50000"/>
                  </a:schemeClr>
                </a:solidFill>
                <a:latin typeface="Times New Roman" panose="02020603050405020304" pitchFamily="18" charset="0"/>
                <a:ea typeface="+mj-ea"/>
                <a:cs typeface="Times New Roman" panose="02020603050405020304" pitchFamily="18" charset="0"/>
              </a:rPr>
              <a:t>Col 1,16</a:t>
            </a: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“En él fueron creadas todas las cosas: celestes y terrestres, visibles e invisibles. Tronos y Dominaciones, Principados y Potestades; todo fue creado por él y para él”.  </a:t>
            </a:r>
            <a:endParaRPr lang="es-ES" sz="2000" b="1" spc="200" dirty="0">
              <a:solidFill>
                <a:schemeClr val="accent1">
                  <a:lumMod val="50000"/>
                </a:schemeClr>
              </a:solidFill>
              <a:latin typeface="Times New Roman" panose="02020603050405020304" pitchFamily="18" charset="0"/>
              <a:ea typeface="+mj-ea"/>
              <a:cs typeface="Times New Roman" panose="02020603050405020304" pitchFamily="18" charset="0"/>
            </a:endParaRPr>
          </a:p>
          <a:p>
            <a:pPr marL="457200" indent="-457200">
              <a:lnSpc>
                <a:spcPct val="130000"/>
              </a:lnSpc>
              <a:buFont typeface="+mj-lt"/>
              <a:buAutoNum type="alphaLcParenR" startAt="3"/>
            </a:pPr>
            <a:r>
              <a:rPr lang="es-ES" sz="1200" spc="200" dirty="0">
                <a:solidFill>
                  <a:schemeClr val="accent1">
                    <a:lumMod val="50000"/>
                  </a:schemeClr>
                </a:solidFill>
                <a:latin typeface="Times New Roman" panose="02020603050405020304" pitchFamily="18" charset="0"/>
                <a:ea typeface="+mj-ea"/>
                <a:cs typeface="Times New Roman" panose="02020603050405020304" pitchFamily="18" charset="0"/>
              </a:rPr>
              <a:t>Eternidad/Principio</a:t>
            </a:r>
          </a:p>
          <a:p>
            <a:pPr marL="457200" indent="-457200" algn="l">
              <a:lnSpc>
                <a:spcPct val="130000"/>
              </a:lnSpc>
              <a:buFont typeface="+mj-lt"/>
              <a:buAutoNum type="alphaLcParenR" startAt="3"/>
            </a:pPr>
            <a:r>
              <a:rPr lang="es-ES" sz="1200" spc="200" dirty="0">
                <a:solidFill>
                  <a:schemeClr val="accent1">
                    <a:lumMod val="50000"/>
                  </a:schemeClr>
                </a:solidFill>
                <a:latin typeface="Times New Roman" panose="02020603050405020304" pitchFamily="18" charset="0"/>
                <a:ea typeface="+mj-ea"/>
                <a:cs typeface="Times New Roman" panose="02020603050405020304" pitchFamily="18" charset="0"/>
              </a:rPr>
              <a:t>Luz  </a:t>
            </a:r>
          </a:p>
        </p:txBody>
      </p:sp>
      <p:sp>
        <p:nvSpPr>
          <p:cNvPr id="3" name="Título 1">
            <a:extLst>
              <a:ext uri="{FF2B5EF4-FFF2-40B4-BE49-F238E27FC236}">
                <a16:creationId xmlns:a16="http://schemas.microsoft.com/office/drawing/2014/main" id="{74F6CED8-7F20-5AB0-C840-4052D27CBA66}"/>
              </a:ext>
            </a:extLst>
          </p:cNvPr>
          <p:cNvSpPr txBox="1">
            <a:spLocks/>
          </p:cNvSpPr>
          <p:nvPr/>
        </p:nvSpPr>
        <p:spPr>
          <a:xfrm>
            <a:off x="548639" y="718218"/>
            <a:ext cx="10805159" cy="830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650" spc="1000" dirty="0">
                <a:solidFill>
                  <a:schemeClr val="accent1">
                    <a:lumMod val="75000"/>
                  </a:schemeClr>
                </a:solidFill>
                <a:latin typeface="Times New Roman" panose="02020603050405020304" pitchFamily="18" charset="0"/>
                <a:cs typeface="Times New Roman" panose="02020603050405020304" pitchFamily="18" charset="0"/>
              </a:rPr>
              <a:t>CRISTO, PALABRA ETERNA DEL PADRE</a:t>
            </a:r>
            <a:br>
              <a:rPr lang="es-ES" sz="2650" spc="1000" dirty="0">
                <a:solidFill>
                  <a:schemeClr val="accent1">
                    <a:lumMod val="75000"/>
                  </a:schemeClr>
                </a:solidFill>
                <a:latin typeface="Times New Roman" panose="02020603050405020304" pitchFamily="18" charset="0"/>
                <a:cs typeface="Times New Roman" panose="02020603050405020304" pitchFamily="18" charset="0"/>
              </a:rPr>
            </a:br>
            <a:r>
              <a:rPr lang="es-ES" sz="2650" spc="1000" dirty="0">
                <a:solidFill>
                  <a:schemeClr val="accent1">
                    <a:lumMod val="75000"/>
                  </a:schemeClr>
                </a:solidFill>
                <a:latin typeface="Times New Roman" panose="02020603050405020304" pitchFamily="18" charset="0"/>
                <a:cs typeface="Times New Roman" panose="02020603050405020304" pitchFamily="18" charset="0"/>
              </a:rPr>
              <a:t>Domingo II de Navidad</a:t>
            </a:r>
          </a:p>
        </p:txBody>
      </p:sp>
    </p:spTree>
    <p:extLst>
      <p:ext uri="{BB962C8B-B14F-4D97-AF65-F5344CB8AC3E}">
        <p14:creationId xmlns:p14="http://schemas.microsoft.com/office/powerpoint/2010/main" val="53745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2">
            <a:alphaModFix amt="15000"/>
            <a:extLst>
              <a:ext uri="{BEBA8EAE-BF5A-486C-A8C5-ECC9F3942E4B}">
                <a14:imgProps xmlns:a14="http://schemas.microsoft.com/office/drawing/2010/main">
                  <a14:imgLayer r:embed="rId3">
                    <a14:imgEffect>
                      <a14:saturation sat="99000"/>
                    </a14:imgEffect>
                  </a14:imgLayer>
                </a14:imgProps>
              </a:ext>
              <a:ext uri="{28A0092B-C50C-407E-A947-70E740481C1C}">
                <a14:useLocalDpi xmlns:a14="http://schemas.microsoft.com/office/drawing/2010/main" val="0"/>
              </a:ext>
            </a:extLst>
          </a:blip>
          <a:srcRect b="13426"/>
          <a:stretch/>
        </p:blipFill>
        <p:spPr>
          <a:xfrm>
            <a:off x="0" y="12032"/>
            <a:ext cx="3724105" cy="6845968"/>
          </a:xfrm>
        </p:spPr>
      </p:pic>
      <p:sp>
        <p:nvSpPr>
          <p:cNvPr id="2" name="Título 1">
            <a:extLst>
              <a:ext uri="{FF2B5EF4-FFF2-40B4-BE49-F238E27FC236}">
                <a16:creationId xmlns:a16="http://schemas.microsoft.com/office/drawing/2014/main" id="{2F610C41-DDDF-DC9A-F578-874492D52B2C}"/>
              </a:ext>
            </a:extLst>
          </p:cNvPr>
          <p:cNvSpPr>
            <a:spLocks noGrp="1"/>
          </p:cNvSpPr>
          <p:nvPr>
            <p:ph type="title"/>
          </p:nvPr>
        </p:nvSpPr>
        <p:spPr>
          <a:xfrm>
            <a:off x="548640" y="365125"/>
            <a:ext cx="10805159" cy="315913"/>
          </a:xfrm>
        </p:spPr>
        <p:txBody>
          <a:bodyPr>
            <a:normAutofit/>
          </a:bodyPr>
          <a:lstStyle/>
          <a:p>
            <a:pPr algn="r"/>
            <a:r>
              <a:rPr lang="es-ES" sz="1500" spc="1000" dirty="0">
                <a:solidFill>
                  <a:schemeClr val="accent1">
                    <a:lumMod val="60000"/>
                    <a:lumOff val="40000"/>
                  </a:schemeClr>
                </a:solidFill>
                <a:latin typeface="Times New Roman" panose="02020603050405020304" pitchFamily="18" charset="0"/>
                <a:cs typeface="Times New Roman" panose="02020603050405020304" pitchFamily="18" charset="0"/>
              </a:rPr>
              <a:t>LITURGIA Y ESPIRITUALIDAD - La Cena del Cordero</a:t>
            </a:r>
          </a:p>
        </p:txBody>
      </p:sp>
      <p:sp>
        <p:nvSpPr>
          <p:cNvPr id="4" name="Marcador de contenido 3">
            <a:extLst>
              <a:ext uri="{FF2B5EF4-FFF2-40B4-BE49-F238E27FC236}">
                <a16:creationId xmlns:a16="http://schemas.microsoft.com/office/drawing/2014/main" id="{C4BBF57A-E5A8-A817-81B9-41F34CECB5C0}"/>
              </a:ext>
            </a:extLst>
          </p:cNvPr>
          <p:cNvSpPr>
            <a:spLocks noGrp="1"/>
          </p:cNvSpPr>
          <p:nvPr>
            <p:ph sz="half" idx="2"/>
          </p:nvPr>
        </p:nvSpPr>
        <p:spPr>
          <a:xfrm>
            <a:off x="548640" y="1799303"/>
            <a:ext cx="10805160" cy="4377659"/>
          </a:xfrm>
        </p:spPr>
        <p:txBody>
          <a:bodyPr>
            <a:normAutofit/>
          </a:bodyPr>
          <a:lstStyle/>
          <a:p>
            <a:pPr marL="457200" indent="-457200" algn="l">
              <a:lnSpc>
                <a:spcPct val="130000"/>
              </a:lnSpc>
              <a:buAutoNum type="alphaLcParenR"/>
            </a:pPr>
            <a:r>
              <a:rPr lang="es-ES" sz="1200" spc="200" dirty="0">
                <a:solidFill>
                  <a:schemeClr val="accent1">
                    <a:lumMod val="50000"/>
                  </a:schemeClr>
                </a:solidFill>
                <a:latin typeface="Times New Roman" panose="02020603050405020304" pitchFamily="18" charset="0"/>
                <a:ea typeface="+mj-ea"/>
                <a:cs typeface="Times New Roman" panose="02020603050405020304" pitchFamily="18" charset="0"/>
              </a:rPr>
              <a:t>Encarnación </a:t>
            </a:r>
          </a:p>
          <a:p>
            <a:pPr marL="457200" indent="-457200" algn="l">
              <a:lnSpc>
                <a:spcPct val="130000"/>
              </a:lnSpc>
              <a:buAutoNum type="alphaLcParenR"/>
            </a:pPr>
            <a:r>
              <a:rPr lang="es-ES" sz="1200" spc="200" dirty="0">
                <a:solidFill>
                  <a:schemeClr val="accent1">
                    <a:lumMod val="50000"/>
                  </a:schemeClr>
                </a:solidFill>
                <a:latin typeface="Times New Roman" panose="02020603050405020304" pitchFamily="18" charset="0"/>
                <a:ea typeface="+mj-ea"/>
                <a:cs typeface="Times New Roman" panose="02020603050405020304" pitchFamily="18" charset="0"/>
              </a:rPr>
              <a:t>Creación</a:t>
            </a:r>
          </a:p>
          <a:p>
            <a:pPr marL="457200" indent="-457200" algn="l">
              <a:lnSpc>
                <a:spcPct val="130000"/>
              </a:lnSpc>
              <a:buAutoNum type="alphaLcParenR"/>
            </a:pPr>
            <a:r>
              <a:rPr lang="es-ES" sz="2000" b="1" spc="200" dirty="0">
                <a:solidFill>
                  <a:schemeClr val="accent1">
                    <a:lumMod val="50000"/>
                  </a:schemeClr>
                </a:solidFill>
                <a:latin typeface="Times New Roman" panose="02020603050405020304" pitchFamily="18" charset="0"/>
                <a:ea typeface="+mj-ea"/>
                <a:cs typeface="Times New Roman" panose="02020603050405020304" pitchFamily="18" charset="0"/>
              </a:rPr>
              <a:t>Eternidad/Principio</a:t>
            </a:r>
          </a:p>
          <a:p>
            <a:pPr marL="0" indent="0" algn="l">
              <a:lnSpc>
                <a:spcPct val="130000"/>
              </a:lnSpc>
              <a:buNone/>
            </a:pPr>
            <a:r>
              <a:rPr lang="es-ES" sz="2000" b="1" spc="200" dirty="0" err="1">
                <a:solidFill>
                  <a:schemeClr val="accent1">
                    <a:lumMod val="50000"/>
                  </a:schemeClr>
                </a:solidFill>
                <a:latin typeface="Times New Roman" panose="02020603050405020304" pitchFamily="18" charset="0"/>
                <a:ea typeface="+mj-ea"/>
                <a:cs typeface="Times New Roman" panose="02020603050405020304" pitchFamily="18" charset="0"/>
              </a:rPr>
              <a:t>Eclo</a:t>
            </a: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“Desde el </a:t>
            </a:r>
            <a:r>
              <a:rPr lang="es-ES" sz="2000" spc="200" dirty="0">
                <a:solidFill>
                  <a:srgbClr val="C00000"/>
                </a:solidFill>
                <a:latin typeface="Times New Roman" panose="02020603050405020304" pitchFamily="18" charset="0"/>
                <a:ea typeface="+mj-ea"/>
                <a:cs typeface="Times New Roman" panose="02020603050405020304" pitchFamily="18" charset="0"/>
              </a:rPr>
              <a:t>principio</a:t>
            </a: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antes de los siglos me creó”. </a:t>
            </a:r>
          </a:p>
          <a:p>
            <a:pPr marL="0" indent="0" algn="l">
              <a:lnSpc>
                <a:spcPct val="130000"/>
              </a:lnSpc>
              <a:buNone/>
            </a:pPr>
            <a:r>
              <a:rPr lang="es-ES" sz="2000" b="1" spc="200" dirty="0" err="1">
                <a:solidFill>
                  <a:schemeClr val="accent1">
                    <a:lumMod val="50000"/>
                  </a:schemeClr>
                </a:solidFill>
                <a:latin typeface="Times New Roman" panose="02020603050405020304" pitchFamily="18" charset="0"/>
                <a:ea typeface="+mj-ea"/>
                <a:cs typeface="Times New Roman" panose="02020603050405020304" pitchFamily="18" charset="0"/>
              </a:rPr>
              <a:t>Jn</a:t>
            </a: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“En el </a:t>
            </a:r>
            <a:r>
              <a:rPr lang="es-ES" sz="2000" spc="200" dirty="0">
                <a:solidFill>
                  <a:srgbClr val="C00000"/>
                </a:solidFill>
                <a:latin typeface="Times New Roman" panose="02020603050405020304" pitchFamily="18" charset="0"/>
                <a:ea typeface="+mj-ea"/>
                <a:cs typeface="Times New Roman" panose="02020603050405020304" pitchFamily="18" charset="0"/>
              </a:rPr>
              <a:t>principio</a:t>
            </a: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existía el Verbo, y el Verbo estaba junto a Dios, y el Verbo era Dios. Él estaba en el </a:t>
            </a:r>
            <a:r>
              <a:rPr lang="es-ES" sz="2000" spc="200" dirty="0">
                <a:solidFill>
                  <a:srgbClr val="C00000"/>
                </a:solidFill>
                <a:latin typeface="Times New Roman" panose="02020603050405020304" pitchFamily="18" charset="0"/>
                <a:ea typeface="+mj-ea"/>
                <a:cs typeface="Times New Roman" panose="02020603050405020304" pitchFamily="18" charset="0"/>
              </a:rPr>
              <a:t>principio</a:t>
            </a: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junto a Dios”. </a:t>
            </a:r>
          </a:p>
          <a:p>
            <a:pPr marL="0" indent="0" algn="l">
              <a:lnSpc>
                <a:spcPct val="130000"/>
              </a:lnSpc>
              <a:buNone/>
            </a:pPr>
            <a:r>
              <a:rPr lang="es-ES" sz="2000" b="1" spc="200" dirty="0">
                <a:solidFill>
                  <a:schemeClr val="accent1">
                    <a:lumMod val="50000"/>
                  </a:schemeClr>
                </a:solidFill>
                <a:latin typeface="Times New Roman" panose="02020603050405020304" pitchFamily="18" charset="0"/>
                <a:ea typeface="+mj-ea"/>
                <a:cs typeface="Times New Roman" panose="02020603050405020304" pitchFamily="18" charset="0"/>
              </a:rPr>
              <a:t>+ Col 1,18</a:t>
            </a: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a:t>
            </a:r>
            <a:r>
              <a:rPr lang="es-ES" sz="2000" spc="200" dirty="0">
                <a:solidFill>
                  <a:srgbClr val="C00000"/>
                </a:solidFill>
                <a:latin typeface="Times New Roman" panose="02020603050405020304" pitchFamily="18" charset="0"/>
                <a:ea typeface="+mj-ea"/>
                <a:cs typeface="Times New Roman" panose="02020603050405020304" pitchFamily="18" charset="0"/>
              </a:rPr>
              <a:t>Él es el principio</a:t>
            </a: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el primogénito de entre los muertos, y así </a:t>
            </a:r>
            <a:r>
              <a:rPr lang="es-ES" sz="2000" spc="200" dirty="0">
                <a:solidFill>
                  <a:srgbClr val="C00000"/>
                </a:solidFill>
                <a:latin typeface="Times New Roman" panose="02020603050405020304" pitchFamily="18" charset="0"/>
                <a:ea typeface="+mj-ea"/>
                <a:cs typeface="Times New Roman" panose="02020603050405020304" pitchFamily="18" charset="0"/>
              </a:rPr>
              <a:t>es el primero en todo</a:t>
            </a: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a:t>
            </a:r>
            <a:endParaRPr lang="es-ES" sz="2000" b="1" spc="200" dirty="0">
              <a:solidFill>
                <a:schemeClr val="accent1">
                  <a:lumMod val="50000"/>
                </a:schemeClr>
              </a:solidFill>
              <a:latin typeface="Times New Roman" panose="02020603050405020304" pitchFamily="18" charset="0"/>
              <a:ea typeface="+mj-ea"/>
              <a:cs typeface="Times New Roman" panose="02020603050405020304" pitchFamily="18" charset="0"/>
            </a:endParaRPr>
          </a:p>
          <a:p>
            <a:pPr marL="457200" indent="-457200" algn="l">
              <a:lnSpc>
                <a:spcPct val="130000"/>
              </a:lnSpc>
              <a:buFont typeface="+mj-lt"/>
              <a:buAutoNum type="alphaLcParenR" startAt="4"/>
            </a:pPr>
            <a:r>
              <a:rPr lang="es-ES" sz="1200" spc="200" dirty="0">
                <a:solidFill>
                  <a:schemeClr val="accent1">
                    <a:lumMod val="50000"/>
                  </a:schemeClr>
                </a:solidFill>
                <a:latin typeface="Times New Roman" panose="02020603050405020304" pitchFamily="18" charset="0"/>
                <a:ea typeface="+mj-ea"/>
                <a:cs typeface="Times New Roman" panose="02020603050405020304" pitchFamily="18" charset="0"/>
              </a:rPr>
              <a:t>Luz </a:t>
            </a:r>
          </a:p>
        </p:txBody>
      </p:sp>
      <p:sp>
        <p:nvSpPr>
          <p:cNvPr id="3" name="Título 1">
            <a:extLst>
              <a:ext uri="{FF2B5EF4-FFF2-40B4-BE49-F238E27FC236}">
                <a16:creationId xmlns:a16="http://schemas.microsoft.com/office/drawing/2014/main" id="{74F6CED8-7F20-5AB0-C840-4052D27CBA66}"/>
              </a:ext>
            </a:extLst>
          </p:cNvPr>
          <p:cNvSpPr txBox="1">
            <a:spLocks/>
          </p:cNvSpPr>
          <p:nvPr/>
        </p:nvSpPr>
        <p:spPr>
          <a:xfrm>
            <a:off x="548639" y="718218"/>
            <a:ext cx="10805159" cy="830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650" spc="1000" dirty="0">
                <a:solidFill>
                  <a:schemeClr val="accent1">
                    <a:lumMod val="75000"/>
                  </a:schemeClr>
                </a:solidFill>
                <a:latin typeface="Times New Roman" panose="02020603050405020304" pitchFamily="18" charset="0"/>
                <a:cs typeface="Times New Roman" panose="02020603050405020304" pitchFamily="18" charset="0"/>
              </a:rPr>
              <a:t>CRISTO, PALABRA ETERNA DEL PADRE</a:t>
            </a:r>
            <a:br>
              <a:rPr lang="es-ES" sz="2650" spc="1000" dirty="0">
                <a:solidFill>
                  <a:schemeClr val="accent1">
                    <a:lumMod val="75000"/>
                  </a:schemeClr>
                </a:solidFill>
                <a:latin typeface="Times New Roman" panose="02020603050405020304" pitchFamily="18" charset="0"/>
                <a:cs typeface="Times New Roman" panose="02020603050405020304" pitchFamily="18" charset="0"/>
              </a:rPr>
            </a:br>
            <a:r>
              <a:rPr lang="es-ES" sz="2650" spc="1000" dirty="0">
                <a:solidFill>
                  <a:schemeClr val="accent1">
                    <a:lumMod val="75000"/>
                  </a:schemeClr>
                </a:solidFill>
                <a:latin typeface="Times New Roman" panose="02020603050405020304" pitchFamily="18" charset="0"/>
                <a:cs typeface="Times New Roman" panose="02020603050405020304" pitchFamily="18" charset="0"/>
              </a:rPr>
              <a:t>Domingo II de Navidad</a:t>
            </a:r>
          </a:p>
        </p:txBody>
      </p:sp>
    </p:spTree>
    <p:extLst>
      <p:ext uri="{BB962C8B-B14F-4D97-AF65-F5344CB8AC3E}">
        <p14:creationId xmlns:p14="http://schemas.microsoft.com/office/powerpoint/2010/main" val="91419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2">
            <a:alphaModFix amt="15000"/>
            <a:extLst>
              <a:ext uri="{BEBA8EAE-BF5A-486C-A8C5-ECC9F3942E4B}">
                <a14:imgProps xmlns:a14="http://schemas.microsoft.com/office/drawing/2010/main">
                  <a14:imgLayer r:embed="rId3">
                    <a14:imgEffect>
                      <a14:saturation sat="99000"/>
                    </a14:imgEffect>
                  </a14:imgLayer>
                </a14:imgProps>
              </a:ext>
              <a:ext uri="{28A0092B-C50C-407E-A947-70E740481C1C}">
                <a14:useLocalDpi xmlns:a14="http://schemas.microsoft.com/office/drawing/2010/main" val="0"/>
              </a:ext>
            </a:extLst>
          </a:blip>
          <a:srcRect b="13426"/>
          <a:stretch/>
        </p:blipFill>
        <p:spPr>
          <a:xfrm>
            <a:off x="0" y="12032"/>
            <a:ext cx="3724105" cy="6845968"/>
          </a:xfrm>
        </p:spPr>
      </p:pic>
      <p:sp>
        <p:nvSpPr>
          <p:cNvPr id="2" name="Título 1">
            <a:extLst>
              <a:ext uri="{FF2B5EF4-FFF2-40B4-BE49-F238E27FC236}">
                <a16:creationId xmlns:a16="http://schemas.microsoft.com/office/drawing/2014/main" id="{2F610C41-DDDF-DC9A-F578-874492D52B2C}"/>
              </a:ext>
            </a:extLst>
          </p:cNvPr>
          <p:cNvSpPr>
            <a:spLocks noGrp="1"/>
          </p:cNvSpPr>
          <p:nvPr>
            <p:ph type="title"/>
          </p:nvPr>
        </p:nvSpPr>
        <p:spPr>
          <a:xfrm>
            <a:off x="548640" y="365125"/>
            <a:ext cx="10805159" cy="315913"/>
          </a:xfrm>
        </p:spPr>
        <p:txBody>
          <a:bodyPr>
            <a:normAutofit/>
          </a:bodyPr>
          <a:lstStyle/>
          <a:p>
            <a:pPr algn="r"/>
            <a:r>
              <a:rPr lang="es-ES" sz="1500" spc="1000" dirty="0">
                <a:solidFill>
                  <a:schemeClr val="accent1">
                    <a:lumMod val="60000"/>
                    <a:lumOff val="40000"/>
                  </a:schemeClr>
                </a:solidFill>
                <a:latin typeface="Times New Roman" panose="02020603050405020304" pitchFamily="18" charset="0"/>
                <a:cs typeface="Times New Roman" panose="02020603050405020304" pitchFamily="18" charset="0"/>
              </a:rPr>
              <a:t>LITURGIA Y ESPIRITUALIDAD - La Cena del Cordero</a:t>
            </a:r>
          </a:p>
        </p:txBody>
      </p:sp>
      <p:sp>
        <p:nvSpPr>
          <p:cNvPr id="4" name="Marcador de contenido 3">
            <a:extLst>
              <a:ext uri="{FF2B5EF4-FFF2-40B4-BE49-F238E27FC236}">
                <a16:creationId xmlns:a16="http://schemas.microsoft.com/office/drawing/2014/main" id="{C4BBF57A-E5A8-A817-81B9-41F34CECB5C0}"/>
              </a:ext>
            </a:extLst>
          </p:cNvPr>
          <p:cNvSpPr>
            <a:spLocks noGrp="1"/>
          </p:cNvSpPr>
          <p:nvPr>
            <p:ph sz="half" idx="2"/>
          </p:nvPr>
        </p:nvSpPr>
        <p:spPr>
          <a:xfrm>
            <a:off x="548640" y="1799303"/>
            <a:ext cx="10805160" cy="4377659"/>
          </a:xfrm>
        </p:spPr>
        <p:txBody>
          <a:bodyPr>
            <a:normAutofit/>
          </a:bodyPr>
          <a:lstStyle/>
          <a:p>
            <a:pPr marL="457200" indent="-457200" algn="l">
              <a:lnSpc>
                <a:spcPct val="130000"/>
              </a:lnSpc>
              <a:buAutoNum type="alphaLcParenR"/>
            </a:pPr>
            <a:r>
              <a:rPr lang="es-ES" sz="1200" spc="200" dirty="0">
                <a:solidFill>
                  <a:schemeClr val="accent1">
                    <a:lumMod val="50000"/>
                  </a:schemeClr>
                </a:solidFill>
                <a:latin typeface="Times New Roman" panose="02020603050405020304" pitchFamily="18" charset="0"/>
                <a:ea typeface="+mj-ea"/>
                <a:cs typeface="Times New Roman" panose="02020603050405020304" pitchFamily="18" charset="0"/>
              </a:rPr>
              <a:t>Encarnación </a:t>
            </a:r>
          </a:p>
          <a:p>
            <a:pPr marL="457200" indent="-457200" algn="l">
              <a:lnSpc>
                <a:spcPct val="130000"/>
              </a:lnSpc>
              <a:buAutoNum type="alphaLcParenR"/>
            </a:pPr>
            <a:r>
              <a:rPr lang="es-ES" sz="1200" spc="200" dirty="0">
                <a:solidFill>
                  <a:schemeClr val="accent1">
                    <a:lumMod val="50000"/>
                  </a:schemeClr>
                </a:solidFill>
                <a:latin typeface="Times New Roman" panose="02020603050405020304" pitchFamily="18" charset="0"/>
                <a:ea typeface="+mj-ea"/>
                <a:cs typeface="Times New Roman" panose="02020603050405020304" pitchFamily="18" charset="0"/>
              </a:rPr>
              <a:t>Creación</a:t>
            </a:r>
          </a:p>
          <a:p>
            <a:pPr marL="457200" indent="-457200" algn="l">
              <a:lnSpc>
                <a:spcPct val="130000"/>
              </a:lnSpc>
              <a:buAutoNum type="alphaLcParenR"/>
            </a:pPr>
            <a:r>
              <a:rPr lang="es-ES" sz="2000" b="1" spc="200" dirty="0">
                <a:solidFill>
                  <a:schemeClr val="accent1">
                    <a:lumMod val="50000"/>
                  </a:schemeClr>
                </a:solidFill>
                <a:latin typeface="Times New Roman" panose="02020603050405020304" pitchFamily="18" charset="0"/>
                <a:ea typeface="+mj-ea"/>
                <a:cs typeface="Times New Roman" panose="02020603050405020304" pitchFamily="18" charset="0"/>
              </a:rPr>
              <a:t>Eternidad/Principio</a:t>
            </a:r>
          </a:p>
          <a:p>
            <a:pPr marL="0" indent="0" algn="l">
              <a:lnSpc>
                <a:spcPct val="130000"/>
              </a:lnSpc>
              <a:buNone/>
            </a:pPr>
            <a:r>
              <a:rPr lang="es-ES" sz="2000" b="1" spc="200" dirty="0">
                <a:solidFill>
                  <a:schemeClr val="accent1">
                    <a:lumMod val="50000"/>
                  </a:schemeClr>
                </a:solidFill>
                <a:latin typeface="Times New Roman" panose="02020603050405020304" pitchFamily="18" charset="0"/>
                <a:ea typeface="+mj-ea"/>
                <a:cs typeface="Times New Roman" panose="02020603050405020304" pitchFamily="18" charset="0"/>
              </a:rPr>
              <a:t>Jesús es la Sabiduría del Padre</a:t>
            </a:r>
          </a:p>
          <a:p>
            <a:pPr marL="0" indent="0" algn="l">
              <a:lnSpc>
                <a:spcPct val="130000"/>
              </a:lnSpc>
              <a:buNone/>
            </a:pPr>
            <a:r>
              <a:rPr lang="es-ES" sz="2000" b="1" spc="200" dirty="0">
                <a:solidFill>
                  <a:schemeClr val="accent1">
                    <a:lumMod val="50000"/>
                  </a:schemeClr>
                </a:solidFill>
                <a:latin typeface="Times New Roman" panose="02020603050405020304" pitchFamily="18" charset="0"/>
                <a:ea typeface="+mj-ea"/>
                <a:cs typeface="Times New Roman" panose="02020603050405020304" pitchFamily="18" charset="0"/>
              </a:rPr>
              <a:t>1 </a:t>
            </a:r>
            <a:r>
              <a:rPr lang="es-ES" sz="2000" b="1" spc="200" dirty="0" err="1">
                <a:solidFill>
                  <a:schemeClr val="accent1">
                    <a:lumMod val="50000"/>
                  </a:schemeClr>
                </a:solidFill>
                <a:latin typeface="Times New Roman" panose="02020603050405020304" pitchFamily="18" charset="0"/>
                <a:ea typeface="+mj-ea"/>
                <a:cs typeface="Times New Roman" panose="02020603050405020304" pitchFamily="18" charset="0"/>
              </a:rPr>
              <a:t>Cor</a:t>
            </a:r>
            <a:r>
              <a:rPr lang="es-ES" sz="2000" b="1" spc="200" dirty="0">
                <a:solidFill>
                  <a:schemeClr val="accent1">
                    <a:lumMod val="50000"/>
                  </a:schemeClr>
                </a:solidFill>
                <a:latin typeface="Times New Roman" panose="02020603050405020304" pitchFamily="18" charset="0"/>
                <a:ea typeface="+mj-ea"/>
                <a:cs typeface="Times New Roman" panose="02020603050405020304" pitchFamily="18" charset="0"/>
              </a:rPr>
              <a:t> 1,23-24</a:t>
            </a: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“Nosotros predicamos a Cristo crucificado: escándalo para los judíos, necedad para los gentiles; pero para los llamados —judíos o griegos—, </a:t>
            </a:r>
            <a:r>
              <a:rPr lang="es-ES" sz="2000" spc="200" dirty="0">
                <a:solidFill>
                  <a:srgbClr val="C00000"/>
                </a:solidFill>
                <a:latin typeface="Times New Roman" panose="02020603050405020304" pitchFamily="18" charset="0"/>
                <a:ea typeface="+mj-ea"/>
                <a:cs typeface="Times New Roman" panose="02020603050405020304" pitchFamily="18" charset="0"/>
              </a:rPr>
              <a:t>un Cristo que es fuerza de Dios y sabiduría de Dios</a:t>
            </a: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a:t>
            </a:r>
            <a:endParaRPr lang="es-ES" sz="2000" b="1" spc="200" dirty="0">
              <a:solidFill>
                <a:schemeClr val="accent1">
                  <a:lumMod val="50000"/>
                </a:schemeClr>
              </a:solidFill>
              <a:latin typeface="Times New Roman" panose="02020603050405020304" pitchFamily="18" charset="0"/>
              <a:ea typeface="+mj-ea"/>
              <a:cs typeface="Times New Roman" panose="02020603050405020304" pitchFamily="18" charset="0"/>
            </a:endParaRPr>
          </a:p>
          <a:p>
            <a:pPr marL="457200" indent="-457200" algn="l">
              <a:lnSpc>
                <a:spcPct val="130000"/>
              </a:lnSpc>
              <a:buFont typeface="+mj-lt"/>
              <a:buAutoNum type="alphaLcParenR" startAt="4"/>
            </a:pPr>
            <a:r>
              <a:rPr lang="es-ES" sz="1200" spc="200" dirty="0">
                <a:solidFill>
                  <a:schemeClr val="accent1">
                    <a:lumMod val="50000"/>
                  </a:schemeClr>
                </a:solidFill>
                <a:latin typeface="Times New Roman" panose="02020603050405020304" pitchFamily="18" charset="0"/>
                <a:ea typeface="+mj-ea"/>
                <a:cs typeface="Times New Roman" panose="02020603050405020304" pitchFamily="18" charset="0"/>
              </a:rPr>
              <a:t>Luz </a:t>
            </a:r>
          </a:p>
        </p:txBody>
      </p:sp>
      <p:sp>
        <p:nvSpPr>
          <p:cNvPr id="3" name="Título 1">
            <a:extLst>
              <a:ext uri="{FF2B5EF4-FFF2-40B4-BE49-F238E27FC236}">
                <a16:creationId xmlns:a16="http://schemas.microsoft.com/office/drawing/2014/main" id="{74F6CED8-7F20-5AB0-C840-4052D27CBA66}"/>
              </a:ext>
            </a:extLst>
          </p:cNvPr>
          <p:cNvSpPr txBox="1">
            <a:spLocks/>
          </p:cNvSpPr>
          <p:nvPr/>
        </p:nvSpPr>
        <p:spPr>
          <a:xfrm>
            <a:off x="548639" y="718218"/>
            <a:ext cx="10805159" cy="830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650" spc="1000" dirty="0">
                <a:solidFill>
                  <a:schemeClr val="accent1">
                    <a:lumMod val="75000"/>
                  </a:schemeClr>
                </a:solidFill>
                <a:latin typeface="Times New Roman" panose="02020603050405020304" pitchFamily="18" charset="0"/>
                <a:cs typeface="Times New Roman" panose="02020603050405020304" pitchFamily="18" charset="0"/>
              </a:rPr>
              <a:t>CRISTO, PALABRA ETERNA DEL PADRE</a:t>
            </a:r>
            <a:br>
              <a:rPr lang="es-ES" sz="2650" spc="1000" dirty="0">
                <a:solidFill>
                  <a:schemeClr val="accent1">
                    <a:lumMod val="75000"/>
                  </a:schemeClr>
                </a:solidFill>
                <a:latin typeface="Times New Roman" panose="02020603050405020304" pitchFamily="18" charset="0"/>
                <a:cs typeface="Times New Roman" panose="02020603050405020304" pitchFamily="18" charset="0"/>
              </a:rPr>
            </a:br>
            <a:r>
              <a:rPr lang="es-ES" sz="2650" spc="1000" dirty="0">
                <a:solidFill>
                  <a:schemeClr val="accent1">
                    <a:lumMod val="75000"/>
                  </a:schemeClr>
                </a:solidFill>
                <a:latin typeface="Times New Roman" panose="02020603050405020304" pitchFamily="18" charset="0"/>
                <a:cs typeface="Times New Roman" panose="02020603050405020304" pitchFamily="18" charset="0"/>
              </a:rPr>
              <a:t>Domingo II de Navidad</a:t>
            </a:r>
          </a:p>
        </p:txBody>
      </p:sp>
    </p:spTree>
    <p:extLst>
      <p:ext uri="{BB962C8B-B14F-4D97-AF65-F5344CB8AC3E}">
        <p14:creationId xmlns:p14="http://schemas.microsoft.com/office/powerpoint/2010/main" val="460701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2">
            <a:alphaModFix amt="15000"/>
            <a:extLst>
              <a:ext uri="{BEBA8EAE-BF5A-486C-A8C5-ECC9F3942E4B}">
                <a14:imgProps xmlns:a14="http://schemas.microsoft.com/office/drawing/2010/main">
                  <a14:imgLayer r:embed="rId3">
                    <a14:imgEffect>
                      <a14:saturation sat="99000"/>
                    </a14:imgEffect>
                  </a14:imgLayer>
                </a14:imgProps>
              </a:ext>
              <a:ext uri="{28A0092B-C50C-407E-A947-70E740481C1C}">
                <a14:useLocalDpi xmlns:a14="http://schemas.microsoft.com/office/drawing/2010/main" val="0"/>
              </a:ext>
            </a:extLst>
          </a:blip>
          <a:srcRect b="13426"/>
          <a:stretch/>
        </p:blipFill>
        <p:spPr>
          <a:xfrm>
            <a:off x="0" y="12032"/>
            <a:ext cx="3724105" cy="6845968"/>
          </a:xfrm>
        </p:spPr>
      </p:pic>
      <p:sp>
        <p:nvSpPr>
          <p:cNvPr id="2" name="Título 1">
            <a:extLst>
              <a:ext uri="{FF2B5EF4-FFF2-40B4-BE49-F238E27FC236}">
                <a16:creationId xmlns:a16="http://schemas.microsoft.com/office/drawing/2014/main" id="{2F610C41-DDDF-DC9A-F578-874492D52B2C}"/>
              </a:ext>
            </a:extLst>
          </p:cNvPr>
          <p:cNvSpPr>
            <a:spLocks noGrp="1"/>
          </p:cNvSpPr>
          <p:nvPr>
            <p:ph type="title"/>
          </p:nvPr>
        </p:nvSpPr>
        <p:spPr>
          <a:xfrm>
            <a:off x="548640" y="365125"/>
            <a:ext cx="10805159" cy="315913"/>
          </a:xfrm>
        </p:spPr>
        <p:txBody>
          <a:bodyPr>
            <a:normAutofit/>
          </a:bodyPr>
          <a:lstStyle/>
          <a:p>
            <a:pPr algn="r"/>
            <a:r>
              <a:rPr lang="es-ES" sz="1500" spc="1000" dirty="0">
                <a:solidFill>
                  <a:schemeClr val="accent1">
                    <a:lumMod val="60000"/>
                    <a:lumOff val="40000"/>
                  </a:schemeClr>
                </a:solidFill>
                <a:latin typeface="Times New Roman" panose="02020603050405020304" pitchFamily="18" charset="0"/>
                <a:cs typeface="Times New Roman" panose="02020603050405020304" pitchFamily="18" charset="0"/>
              </a:rPr>
              <a:t>LITURGIA Y ESPIRITUALIDAD - La Cena del Cordero</a:t>
            </a:r>
          </a:p>
        </p:txBody>
      </p:sp>
      <p:sp>
        <p:nvSpPr>
          <p:cNvPr id="4" name="Marcador de contenido 3">
            <a:extLst>
              <a:ext uri="{FF2B5EF4-FFF2-40B4-BE49-F238E27FC236}">
                <a16:creationId xmlns:a16="http://schemas.microsoft.com/office/drawing/2014/main" id="{C4BBF57A-E5A8-A817-81B9-41F34CECB5C0}"/>
              </a:ext>
            </a:extLst>
          </p:cNvPr>
          <p:cNvSpPr>
            <a:spLocks noGrp="1"/>
          </p:cNvSpPr>
          <p:nvPr>
            <p:ph sz="half" idx="2"/>
          </p:nvPr>
        </p:nvSpPr>
        <p:spPr>
          <a:xfrm>
            <a:off x="548640" y="1799303"/>
            <a:ext cx="10805160" cy="4377659"/>
          </a:xfrm>
        </p:spPr>
        <p:txBody>
          <a:bodyPr>
            <a:normAutofit/>
          </a:bodyPr>
          <a:lstStyle/>
          <a:p>
            <a:pPr marL="457200" indent="-457200" algn="l">
              <a:lnSpc>
                <a:spcPct val="130000"/>
              </a:lnSpc>
              <a:buAutoNum type="alphaLcParenR"/>
            </a:pPr>
            <a:r>
              <a:rPr lang="es-ES" sz="1200" spc="200" dirty="0">
                <a:solidFill>
                  <a:schemeClr val="accent1">
                    <a:lumMod val="50000"/>
                  </a:schemeClr>
                </a:solidFill>
                <a:latin typeface="Times New Roman" panose="02020603050405020304" pitchFamily="18" charset="0"/>
                <a:ea typeface="+mj-ea"/>
                <a:cs typeface="Times New Roman" panose="02020603050405020304" pitchFamily="18" charset="0"/>
              </a:rPr>
              <a:t>Encarnación </a:t>
            </a:r>
          </a:p>
          <a:p>
            <a:pPr marL="457200" indent="-457200" algn="l">
              <a:lnSpc>
                <a:spcPct val="130000"/>
              </a:lnSpc>
              <a:buAutoNum type="alphaLcParenR"/>
            </a:pPr>
            <a:r>
              <a:rPr lang="es-ES" sz="1200" b="1" spc="200" dirty="0">
                <a:solidFill>
                  <a:srgbClr val="C00000"/>
                </a:solidFill>
                <a:latin typeface="Times New Roman" panose="02020603050405020304" pitchFamily="18" charset="0"/>
                <a:ea typeface="+mj-ea"/>
                <a:cs typeface="Times New Roman" panose="02020603050405020304" pitchFamily="18" charset="0"/>
              </a:rPr>
              <a:t>Creación</a:t>
            </a:r>
          </a:p>
          <a:p>
            <a:pPr marL="457200" indent="-457200" algn="l">
              <a:lnSpc>
                <a:spcPct val="130000"/>
              </a:lnSpc>
              <a:buAutoNum type="alphaLcParenR"/>
            </a:pPr>
            <a:r>
              <a:rPr lang="es-ES" sz="2000" b="1" spc="200" dirty="0">
                <a:solidFill>
                  <a:schemeClr val="accent1">
                    <a:lumMod val="50000"/>
                  </a:schemeClr>
                </a:solidFill>
                <a:latin typeface="Times New Roman" panose="02020603050405020304" pitchFamily="18" charset="0"/>
                <a:ea typeface="+mj-ea"/>
                <a:cs typeface="Times New Roman" panose="02020603050405020304" pitchFamily="18" charset="0"/>
              </a:rPr>
              <a:t>Eternidad/Principio</a:t>
            </a:r>
          </a:p>
          <a:p>
            <a:pPr marL="0" indent="0" algn="l">
              <a:lnSpc>
                <a:spcPct val="130000"/>
              </a:lnSpc>
              <a:buNone/>
            </a:pPr>
            <a:r>
              <a:rPr lang="es-ES" sz="2000" b="1" spc="200" dirty="0">
                <a:solidFill>
                  <a:schemeClr val="accent1">
                    <a:lumMod val="50000"/>
                  </a:schemeClr>
                </a:solidFill>
                <a:latin typeface="Times New Roman" panose="02020603050405020304" pitchFamily="18" charset="0"/>
                <a:ea typeface="+mj-ea"/>
                <a:cs typeface="Times New Roman" panose="02020603050405020304" pitchFamily="18" charset="0"/>
              </a:rPr>
              <a:t>“En el principio…” (</a:t>
            </a:r>
            <a:r>
              <a:rPr lang="es-ES" sz="2000" b="1" spc="200" dirty="0" err="1">
                <a:solidFill>
                  <a:schemeClr val="accent1">
                    <a:lumMod val="50000"/>
                  </a:schemeClr>
                </a:solidFill>
                <a:latin typeface="Times New Roman" panose="02020603050405020304" pitchFamily="18" charset="0"/>
                <a:ea typeface="+mj-ea"/>
                <a:cs typeface="Times New Roman" panose="02020603050405020304" pitchFamily="18" charset="0"/>
              </a:rPr>
              <a:t>Gn</a:t>
            </a:r>
            <a:r>
              <a:rPr lang="es-ES" sz="2000" b="1" spc="200" dirty="0">
                <a:solidFill>
                  <a:schemeClr val="accent1">
                    <a:lumMod val="50000"/>
                  </a:schemeClr>
                </a:solidFill>
                <a:latin typeface="Times New Roman" panose="02020603050405020304" pitchFamily="18" charset="0"/>
                <a:ea typeface="+mj-ea"/>
                <a:cs typeface="Times New Roman" panose="02020603050405020304" pitchFamily="18" charset="0"/>
              </a:rPr>
              <a:t> 1 – </a:t>
            </a:r>
            <a:r>
              <a:rPr lang="es-ES" sz="2000" b="1" spc="200" dirty="0" err="1">
                <a:solidFill>
                  <a:schemeClr val="accent1">
                    <a:lumMod val="50000"/>
                  </a:schemeClr>
                </a:solidFill>
                <a:latin typeface="Times New Roman" panose="02020603050405020304" pitchFamily="18" charset="0"/>
                <a:ea typeface="+mj-ea"/>
                <a:cs typeface="Times New Roman" panose="02020603050405020304" pitchFamily="18" charset="0"/>
              </a:rPr>
              <a:t>Jn</a:t>
            </a:r>
            <a:r>
              <a:rPr lang="es-ES" sz="2000" b="1" spc="200" dirty="0">
                <a:solidFill>
                  <a:schemeClr val="accent1">
                    <a:lumMod val="50000"/>
                  </a:schemeClr>
                </a:solidFill>
                <a:latin typeface="Times New Roman" panose="02020603050405020304" pitchFamily="18" charset="0"/>
                <a:ea typeface="+mj-ea"/>
                <a:cs typeface="Times New Roman" panose="02020603050405020304" pitchFamily="18" charset="0"/>
              </a:rPr>
              <a:t> 1)</a:t>
            </a:r>
          </a:p>
          <a:p>
            <a:pPr>
              <a:lnSpc>
                <a:spcPct val="130000"/>
              </a:lnSpc>
            </a:pP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Referencia a la </a:t>
            </a:r>
            <a:r>
              <a:rPr lang="es-ES" sz="2000" spc="200" dirty="0">
                <a:solidFill>
                  <a:srgbClr val="C00000"/>
                </a:solidFill>
                <a:latin typeface="Times New Roman" panose="02020603050405020304" pitchFamily="18" charset="0"/>
                <a:ea typeface="+mj-ea"/>
                <a:cs typeface="Times New Roman" panose="02020603050405020304" pitchFamily="18" charset="0"/>
              </a:rPr>
              <a:t>función creadora del Verbo</a:t>
            </a:r>
          </a:p>
          <a:p>
            <a:pPr>
              <a:lnSpc>
                <a:spcPct val="130000"/>
              </a:lnSpc>
            </a:pP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Referencia al primer día de la creación: </a:t>
            </a:r>
            <a:r>
              <a:rPr lang="es-ES" sz="2000" spc="200" dirty="0">
                <a:solidFill>
                  <a:schemeClr val="accent6">
                    <a:lumMod val="75000"/>
                  </a:schemeClr>
                </a:solidFill>
                <a:latin typeface="Times New Roman" panose="02020603050405020304" pitchFamily="18" charset="0"/>
                <a:ea typeface="+mj-ea"/>
                <a:cs typeface="Times New Roman" panose="02020603050405020304" pitchFamily="18" charset="0"/>
              </a:rPr>
              <a:t>Luz y tinieblas</a:t>
            </a:r>
          </a:p>
          <a:p>
            <a:pPr marL="457200" indent="-457200" algn="l">
              <a:lnSpc>
                <a:spcPct val="130000"/>
              </a:lnSpc>
              <a:buFont typeface="+mj-lt"/>
              <a:buAutoNum type="alphaLcParenR" startAt="4"/>
            </a:pPr>
            <a:r>
              <a:rPr lang="es-ES" sz="1200" b="1" spc="200" dirty="0">
                <a:solidFill>
                  <a:schemeClr val="accent6">
                    <a:lumMod val="75000"/>
                  </a:schemeClr>
                </a:solidFill>
                <a:latin typeface="Times New Roman" panose="02020603050405020304" pitchFamily="18" charset="0"/>
                <a:ea typeface="+mj-ea"/>
                <a:cs typeface="Times New Roman" panose="02020603050405020304" pitchFamily="18" charset="0"/>
              </a:rPr>
              <a:t>Luz</a:t>
            </a:r>
            <a:r>
              <a:rPr lang="es-ES" sz="1200" b="1" spc="200" dirty="0">
                <a:solidFill>
                  <a:schemeClr val="accent1">
                    <a:lumMod val="50000"/>
                  </a:schemeClr>
                </a:solidFill>
                <a:latin typeface="Times New Roman" panose="02020603050405020304" pitchFamily="18" charset="0"/>
                <a:ea typeface="+mj-ea"/>
                <a:cs typeface="Times New Roman" panose="02020603050405020304" pitchFamily="18" charset="0"/>
              </a:rPr>
              <a:t> </a:t>
            </a:r>
          </a:p>
        </p:txBody>
      </p:sp>
      <p:sp>
        <p:nvSpPr>
          <p:cNvPr id="3" name="Título 1">
            <a:extLst>
              <a:ext uri="{FF2B5EF4-FFF2-40B4-BE49-F238E27FC236}">
                <a16:creationId xmlns:a16="http://schemas.microsoft.com/office/drawing/2014/main" id="{74F6CED8-7F20-5AB0-C840-4052D27CBA66}"/>
              </a:ext>
            </a:extLst>
          </p:cNvPr>
          <p:cNvSpPr txBox="1">
            <a:spLocks/>
          </p:cNvSpPr>
          <p:nvPr/>
        </p:nvSpPr>
        <p:spPr>
          <a:xfrm>
            <a:off x="548639" y="718218"/>
            <a:ext cx="10805159" cy="830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650" spc="1000" dirty="0">
                <a:solidFill>
                  <a:schemeClr val="accent1">
                    <a:lumMod val="75000"/>
                  </a:schemeClr>
                </a:solidFill>
                <a:latin typeface="Times New Roman" panose="02020603050405020304" pitchFamily="18" charset="0"/>
                <a:cs typeface="Times New Roman" panose="02020603050405020304" pitchFamily="18" charset="0"/>
              </a:rPr>
              <a:t>CRISTO, PALABRA ETERNA DEL PADRE</a:t>
            </a:r>
            <a:br>
              <a:rPr lang="es-ES" sz="2650" spc="1000" dirty="0">
                <a:solidFill>
                  <a:schemeClr val="accent1">
                    <a:lumMod val="75000"/>
                  </a:schemeClr>
                </a:solidFill>
                <a:latin typeface="Times New Roman" panose="02020603050405020304" pitchFamily="18" charset="0"/>
                <a:cs typeface="Times New Roman" panose="02020603050405020304" pitchFamily="18" charset="0"/>
              </a:rPr>
            </a:br>
            <a:r>
              <a:rPr lang="es-ES" sz="2650" spc="1000" dirty="0">
                <a:solidFill>
                  <a:schemeClr val="accent1">
                    <a:lumMod val="75000"/>
                  </a:schemeClr>
                </a:solidFill>
                <a:latin typeface="Times New Roman" panose="02020603050405020304" pitchFamily="18" charset="0"/>
                <a:cs typeface="Times New Roman" panose="02020603050405020304" pitchFamily="18" charset="0"/>
              </a:rPr>
              <a:t>Domingo II de Navidad</a:t>
            </a:r>
          </a:p>
        </p:txBody>
      </p:sp>
    </p:spTree>
    <p:extLst>
      <p:ext uri="{BB962C8B-B14F-4D97-AF65-F5344CB8AC3E}">
        <p14:creationId xmlns:p14="http://schemas.microsoft.com/office/powerpoint/2010/main" val="2766211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2">
            <a:alphaModFix amt="15000"/>
            <a:extLst>
              <a:ext uri="{BEBA8EAE-BF5A-486C-A8C5-ECC9F3942E4B}">
                <a14:imgProps xmlns:a14="http://schemas.microsoft.com/office/drawing/2010/main">
                  <a14:imgLayer r:embed="rId3">
                    <a14:imgEffect>
                      <a14:saturation sat="99000"/>
                    </a14:imgEffect>
                  </a14:imgLayer>
                </a14:imgProps>
              </a:ext>
              <a:ext uri="{28A0092B-C50C-407E-A947-70E740481C1C}">
                <a14:useLocalDpi xmlns:a14="http://schemas.microsoft.com/office/drawing/2010/main" val="0"/>
              </a:ext>
            </a:extLst>
          </a:blip>
          <a:srcRect b="13426"/>
          <a:stretch/>
        </p:blipFill>
        <p:spPr>
          <a:xfrm>
            <a:off x="0" y="12032"/>
            <a:ext cx="3724105" cy="6845968"/>
          </a:xfrm>
        </p:spPr>
      </p:pic>
      <p:sp>
        <p:nvSpPr>
          <p:cNvPr id="2" name="Título 1">
            <a:extLst>
              <a:ext uri="{FF2B5EF4-FFF2-40B4-BE49-F238E27FC236}">
                <a16:creationId xmlns:a16="http://schemas.microsoft.com/office/drawing/2014/main" id="{2F610C41-DDDF-DC9A-F578-874492D52B2C}"/>
              </a:ext>
            </a:extLst>
          </p:cNvPr>
          <p:cNvSpPr>
            <a:spLocks noGrp="1"/>
          </p:cNvSpPr>
          <p:nvPr>
            <p:ph type="title"/>
          </p:nvPr>
        </p:nvSpPr>
        <p:spPr>
          <a:xfrm>
            <a:off x="548640" y="365125"/>
            <a:ext cx="10805159" cy="315913"/>
          </a:xfrm>
        </p:spPr>
        <p:txBody>
          <a:bodyPr>
            <a:normAutofit/>
          </a:bodyPr>
          <a:lstStyle/>
          <a:p>
            <a:pPr algn="r"/>
            <a:r>
              <a:rPr lang="es-ES" sz="1500" spc="1000" dirty="0">
                <a:solidFill>
                  <a:schemeClr val="accent1">
                    <a:lumMod val="60000"/>
                    <a:lumOff val="40000"/>
                  </a:schemeClr>
                </a:solidFill>
                <a:latin typeface="Times New Roman" panose="02020603050405020304" pitchFamily="18" charset="0"/>
                <a:cs typeface="Times New Roman" panose="02020603050405020304" pitchFamily="18" charset="0"/>
              </a:rPr>
              <a:t>LITURGIA Y ESPIRITUALIDAD - La Cena del Cordero</a:t>
            </a:r>
          </a:p>
        </p:txBody>
      </p:sp>
      <p:sp>
        <p:nvSpPr>
          <p:cNvPr id="4" name="Marcador de contenido 3">
            <a:extLst>
              <a:ext uri="{FF2B5EF4-FFF2-40B4-BE49-F238E27FC236}">
                <a16:creationId xmlns:a16="http://schemas.microsoft.com/office/drawing/2014/main" id="{C4BBF57A-E5A8-A817-81B9-41F34CECB5C0}"/>
              </a:ext>
            </a:extLst>
          </p:cNvPr>
          <p:cNvSpPr>
            <a:spLocks noGrp="1"/>
          </p:cNvSpPr>
          <p:nvPr>
            <p:ph sz="half" idx="2"/>
          </p:nvPr>
        </p:nvSpPr>
        <p:spPr>
          <a:xfrm>
            <a:off x="548640" y="1799303"/>
            <a:ext cx="10805160" cy="4377659"/>
          </a:xfrm>
        </p:spPr>
        <p:txBody>
          <a:bodyPr>
            <a:normAutofit/>
          </a:bodyPr>
          <a:lstStyle/>
          <a:p>
            <a:pPr marL="457200" indent="-457200" algn="l">
              <a:lnSpc>
                <a:spcPct val="130000"/>
              </a:lnSpc>
              <a:buAutoNum type="alphaLcParenR"/>
            </a:pPr>
            <a:r>
              <a:rPr lang="es-ES" sz="1200" spc="200" dirty="0">
                <a:solidFill>
                  <a:schemeClr val="accent1">
                    <a:lumMod val="50000"/>
                  </a:schemeClr>
                </a:solidFill>
                <a:latin typeface="Times New Roman" panose="02020603050405020304" pitchFamily="18" charset="0"/>
                <a:ea typeface="+mj-ea"/>
                <a:cs typeface="Times New Roman" panose="02020603050405020304" pitchFamily="18" charset="0"/>
              </a:rPr>
              <a:t>Encarnación </a:t>
            </a:r>
          </a:p>
          <a:p>
            <a:pPr marL="457200" indent="-457200" algn="l">
              <a:lnSpc>
                <a:spcPct val="130000"/>
              </a:lnSpc>
              <a:buAutoNum type="alphaLcParenR"/>
            </a:pPr>
            <a:r>
              <a:rPr lang="es-ES" sz="1200" spc="200" dirty="0">
                <a:solidFill>
                  <a:schemeClr val="accent1">
                    <a:lumMod val="50000"/>
                  </a:schemeClr>
                </a:solidFill>
                <a:latin typeface="Times New Roman" panose="02020603050405020304" pitchFamily="18" charset="0"/>
                <a:ea typeface="+mj-ea"/>
                <a:cs typeface="Times New Roman" panose="02020603050405020304" pitchFamily="18" charset="0"/>
              </a:rPr>
              <a:t>Creación</a:t>
            </a:r>
          </a:p>
          <a:p>
            <a:pPr marL="457200" indent="-457200" algn="l">
              <a:lnSpc>
                <a:spcPct val="130000"/>
              </a:lnSpc>
              <a:buAutoNum type="alphaLcParenR"/>
            </a:pPr>
            <a:r>
              <a:rPr lang="es-ES" sz="1200" spc="200" dirty="0">
                <a:solidFill>
                  <a:schemeClr val="accent1">
                    <a:lumMod val="50000"/>
                  </a:schemeClr>
                </a:solidFill>
                <a:latin typeface="Times New Roman" panose="02020603050405020304" pitchFamily="18" charset="0"/>
                <a:ea typeface="+mj-ea"/>
                <a:cs typeface="Times New Roman" panose="02020603050405020304" pitchFamily="18" charset="0"/>
              </a:rPr>
              <a:t>Eternidad/Principio</a:t>
            </a:r>
          </a:p>
          <a:p>
            <a:pPr marL="457200" indent="-457200" algn="l">
              <a:lnSpc>
                <a:spcPct val="130000"/>
              </a:lnSpc>
              <a:buAutoNum type="alphaLcParenR"/>
            </a:pPr>
            <a:r>
              <a:rPr lang="es-ES" sz="2000" b="1" spc="200" dirty="0">
                <a:solidFill>
                  <a:schemeClr val="accent1">
                    <a:lumMod val="50000"/>
                  </a:schemeClr>
                </a:solidFill>
                <a:latin typeface="Times New Roman" panose="02020603050405020304" pitchFamily="18" charset="0"/>
                <a:ea typeface="+mj-ea"/>
                <a:cs typeface="Times New Roman" panose="02020603050405020304" pitchFamily="18" charset="0"/>
              </a:rPr>
              <a:t>Luz</a:t>
            </a:r>
          </a:p>
          <a:p>
            <a:pPr marL="0" indent="0" algn="l">
              <a:lnSpc>
                <a:spcPct val="130000"/>
              </a:lnSpc>
              <a:buNone/>
            </a:pPr>
            <a:r>
              <a:rPr lang="es-ES" sz="2000" b="1" spc="200" dirty="0" err="1">
                <a:solidFill>
                  <a:schemeClr val="accent1">
                    <a:lumMod val="50000"/>
                  </a:schemeClr>
                </a:solidFill>
                <a:latin typeface="Times New Roman" panose="02020603050405020304" pitchFamily="18" charset="0"/>
                <a:ea typeface="+mj-ea"/>
                <a:cs typeface="Times New Roman" panose="02020603050405020304" pitchFamily="18" charset="0"/>
              </a:rPr>
              <a:t>Jn</a:t>
            </a: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“En él estaba la vida, y la vida era la luz de los hombres (…). El Verbo era la luz verdadera, que alumbra a todo hombre, viniendo al mundo”. </a:t>
            </a:r>
          </a:p>
          <a:p>
            <a:pPr marL="0" indent="0" algn="l">
              <a:lnSpc>
                <a:spcPct val="130000"/>
              </a:lnSpc>
              <a:buNone/>
            </a:pPr>
            <a:r>
              <a:rPr lang="es-ES" sz="2000" b="1" spc="200" dirty="0">
                <a:solidFill>
                  <a:schemeClr val="accent1">
                    <a:lumMod val="50000"/>
                  </a:schemeClr>
                </a:solidFill>
                <a:latin typeface="Times New Roman" panose="02020603050405020304" pitchFamily="18" charset="0"/>
                <a:ea typeface="+mj-ea"/>
                <a:cs typeface="Times New Roman" panose="02020603050405020304" pitchFamily="18" charset="0"/>
              </a:rPr>
              <a:t>+ </a:t>
            </a:r>
            <a:r>
              <a:rPr lang="es-ES" sz="2000" b="1" spc="200" dirty="0" err="1">
                <a:solidFill>
                  <a:schemeClr val="accent1">
                    <a:lumMod val="50000"/>
                  </a:schemeClr>
                </a:solidFill>
                <a:latin typeface="Times New Roman" panose="02020603050405020304" pitchFamily="18" charset="0"/>
                <a:ea typeface="+mj-ea"/>
                <a:cs typeface="Times New Roman" panose="02020603050405020304" pitchFamily="18" charset="0"/>
              </a:rPr>
              <a:t>Jn</a:t>
            </a:r>
            <a:r>
              <a:rPr lang="es-ES" sz="2000" b="1" spc="200" dirty="0">
                <a:solidFill>
                  <a:schemeClr val="accent1">
                    <a:lumMod val="50000"/>
                  </a:schemeClr>
                </a:solidFill>
                <a:latin typeface="Times New Roman" panose="02020603050405020304" pitchFamily="18" charset="0"/>
                <a:ea typeface="+mj-ea"/>
                <a:cs typeface="Times New Roman" panose="02020603050405020304" pitchFamily="18" charset="0"/>
              </a:rPr>
              <a:t> 8,12</a:t>
            </a: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“Yo soy la luz del mundo; el que me sigue no camina en tinieblas, sino que tendrá la luz de la vida”. </a:t>
            </a:r>
            <a:endParaRPr lang="es-ES" sz="2000" b="1" spc="200" dirty="0">
              <a:solidFill>
                <a:schemeClr val="accent1">
                  <a:lumMod val="50000"/>
                </a:schemeClr>
              </a:solidFill>
              <a:latin typeface="Times New Roman" panose="02020603050405020304" pitchFamily="18" charset="0"/>
              <a:ea typeface="+mj-ea"/>
              <a:cs typeface="Times New Roman" panose="02020603050405020304" pitchFamily="18" charset="0"/>
            </a:endParaRPr>
          </a:p>
        </p:txBody>
      </p:sp>
      <p:sp>
        <p:nvSpPr>
          <p:cNvPr id="3" name="Título 1">
            <a:extLst>
              <a:ext uri="{FF2B5EF4-FFF2-40B4-BE49-F238E27FC236}">
                <a16:creationId xmlns:a16="http://schemas.microsoft.com/office/drawing/2014/main" id="{74F6CED8-7F20-5AB0-C840-4052D27CBA66}"/>
              </a:ext>
            </a:extLst>
          </p:cNvPr>
          <p:cNvSpPr txBox="1">
            <a:spLocks/>
          </p:cNvSpPr>
          <p:nvPr/>
        </p:nvSpPr>
        <p:spPr>
          <a:xfrm>
            <a:off x="548639" y="718218"/>
            <a:ext cx="10805159" cy="830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650" spc="1000" dirty="0">
                <a:solidFill>
                  <a:schemeClr val="accent1">
                    <a:lumMod val="75000"/>
                  </a:schemeClr>
                </a:solidFill>
                <a:latin typeface="Times New Roman" panose="02020603050405020304" pitchFamily="18" charset="0"/>
                <a:cs typeface="Times New Roman" panose="02020603050405020304" pitchFamily="18" charset="0"/>
              </a:rPr>
              <a:t>CRISTO, PALABRA ETERNA DEL PADRE</a:t>
            </a:r>
            <a:br>
              <a:rPr lang="es-ES" sz="2650" spc="1000" dirty="0">
                <a:solidFill>
                  <a:schemeClr val="accent1">
                    <a:lumMod val="75000"/>
                  </a:schemeClr>
                </a:solidFill>
                <a:latin typeface="Times New Roman" panose="02020603050405020304" pitchFamily="18" charset="0"/>
                <a:cs typeface="Times New Roman" panose="02020603050405020304" pitchFamily="18" charset="0"/>
              </a:rPr>
            </a:br>
            <a:r>
              <a:rPr lang="es-ES" sz="2650" spc="1000" dirty="0">
                <a:solidFill>
                  <a:schemeClr val="accent1">
                    <a:lumMod val="75000"/>
                  </a:schemeClr>
                </a:solidFill>
                <a:latin typeface="Times New Roman" panose="02020603050405020304" pitchFamily="18" charset="0"/>
                <a:cs typeface="Times New Roman" panose="02020603050405020304" pitchFamily="18" charset="0"/>
              </a:rPr>
              <a:t>Domingo II de Navidad</a:t>
            </a:r>
          </a:p>
        </p:txBody>
      </p:sp>
    </p:spTree>
    <p:extLst>
      <p:ext uri="{BB962C8B-B14F-4D97-AF65-F5344CB8AC3E}">
        <p14:creationId xmlns:p14="http://schemas.microsoft.com/office/powerpoint/2010/main" val="2677868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2">
            <a:alphaModFix amt="15000"/>
            <a:extLst>
              <a:ext uri="{BEBA8EAE-BF5A-486C-A8C5-ECC9F3942E4B}">
                <a14:imgProps xmlns:a14="http://schemas.microsoft.com/office/drawing/2010/main">
                  <a14:imgLayer r:embed="rId3">
                    <a14:imgEffect>
                      <a14:saturation sat="99000"/>
                    </a14:imgEffect>
                  </a14:imgLayer>
                </a14:imgProps>
              </a:ext>
              <a:ext uri="{28A0092B-C50C-407E-A947-70E740481C1C}">
                <a14:useLocalDpi xmlns:a14="http://schemas.microsoft.com/office/drawing/2010/main" val="0"/>
              </a:ext>
            </a:extLst>
          </a:blip>
          <a:srcRect b="13426"/>
          <a:stretch/>
        </p:blipFill>
        <p:spPr>
          <a:xfrm>
            <a:off x="0" y="12032"/>
            <a:ext cx="3724105" cy="6845968"/>
          </a:xfrm>
        </p:spPr>
      </p:pic>
      <p:sp>
        <p:nvSpPr>
          <p:cNvPr id="2" name="Título 1">
            <a:extLst>
              <a:ext uri="{FF2B5EF4-FFF2-40B4-BE49-F238E27FC236}">
                <a16:creationId xmlns:a16="http://schemas.microsoft.com/office/drawing/2014/main" id="{2F610C41-DDDF-DC9A-F578-874492D52B2C}"/>
              </a:ext>
            </a:extLst>
          </p:cNvPr>
          <p:cNvSpPr>
            <a:spLocks noGrp="1"/>
          </p:cNvSpPr>
          <p:nvPr>
            <p:ph type="title"/>
          </p:nvPr>
        </p:nvSpPr>
        <p:spPr>
          <a:xfrm>
            <a:off x="548640" y="365125"/>
            <a:ext cx="10805159" cy="315913"/>
          </a:xfrm>
        </p:spPr>
        <p:txBody>
          <a:bodyPr>
            <a:normAutofit/>
          </a:bodyPr>
          <a:lstStyle/>
          <a:p>
            <a:pPr algn="r"/>
            <a:r>
              <a:rPr lang="es-ES" sz="1500" spc="1000" dirty="0">
                <a:solidFill>
                  <a:schemeClr val="accent1">
                    <a:lumMod val="60000"/>
                    <a:lumOff val="40000"/>
                  </a:schemeClr>
                </a:solidFill>
                <a:latin typeface="Times New Roman" panose="02020603050405020304" pitchFamily="18" charset="0"/>
                <a:cs typeface="Times New Roman" panose="02020603050405020304" pitchFamily="18" charset="0"/>
              </a:rPr>
              <a:t>LITURGIA Y ESPIRITUALIDAD - La Cena del Cordero</a:t>
            </a:r>
          </a:p>
        </p:txBody>
      </p:sp>
      <p:sp>
        <p:nvSpPr>
          <p:cNvPr id="4" name="Marcador de contenido 3">
            <a:extLst>
              <a:ext uri="{FF2B5EF4-FFF2-40B4-BE49-F238E27FC236}">
                <a16:creationId xmlns:a16="http://schemas.microsoft.com/office/drawing/2014/main" id="{C4BBF57A-E5A8-A817-81B9-41F34CECB5C0}"/>
              </a:ext>
            </a:extLst>
          </p:cNvPr>
          <p:cNvSpPr>
            <a:spLocks noGrp="1"/>
          </p:cNvSpPr>
          <p:nvPr>
            <p:ph sz="half" idx="2"/>
          </p:nvPr>
        </p:nvSpPr>
        <p:spPr>
          <a:xfrm>
            <a:off x="548640" y="1799303"/>
            <a:ext cx="10805160" cy="4377659"/>
          </a:xfrm>
        </p:spPr>
        <p:txBody>
          <a:bodyPr>
            <a:normAutofit/>
          </a:bodyPr>
          <a:lstStyle/>
          <a:p>
            <a:pPr marL="457200" indent="-457200" algn="l">
              <a:lnSpc>
                <a:spcPct val="130000"/>
              </a:lnSpc>
              <a:buAutoNum type="alphaLcParenR"/>
            </a:pPr>
            <a:r>
              <a:rPr lang="es-ES" sz="1200" spc="200" dirty="0">
                <a:solidFill>
                  <a:schemeClr val="accent1">
                    <a:lumMod val="50000"/>
                  </a:schemeClr>
                </a:solidFill>
                <a:latin typeface="Times New Roman" panose="02020603050405020304" pitchFamily="18" charset="0"/>
                <a:ea typeface="+mj-ea"/>
                <a:cs typeface="Times New Roman" panose="02020603050405020304" pitchFamily="18" charset="0"/>
              </a:rPr>
              <a:t>Encarnación </a:t>
            </a:r>
          </a:p>
          <a:p>
            <a:pPr marL="457200" indent="-457200" algn="l">
              <a:lnSpc>
                <a:spcPct val="130000"/>
              </a:lnSpc>
              <a:buAutoNum type="alphaLcParenR"/>
            </a:pPr>
            <a:r>
              <a:rPr lang="es-ES" sz="1200" spc="200" dirty="0">
                <a:solidFill>
                  <a:schemeClr val="accent1">
                    <a:lumMod val="50000"/>
                  </a:schemeClr>
                </a:solidFill>
                <a:latin typeface="Times New Roman" panose="02020603050405020304" pitchFamily="18" charset="0"/>
                <a:ea typeface="+mj-ea"/>
                <a:cs typeface="Times New Roman" panose="02020603050405020304" pitchFamily="18" charset="0"/>
              </a:rPr>
              <a:t>Creación</a:t>
            </a:r>
          </a:p>
          <a:p>
            <a:pPr marL="457200" indent="-457200" algn="l">
              <a:lnSpc>
                <a:spcPct val="130000"/>
              </a:lnSpc>
              <a:buAutoNum type="alphaLcParenR"/>
            </a:pPr>
            <a:r>
              <a:rPr lang="es-ES" sz="1200" spc="200" dirty="0">
                <a:solidFill>
                  <a:schemeClr val="accent1">
                    <a:lumMod val="50000"/>
                  </a:schemeClr>
                </a:solidFill>
                <a:latin typeface="Times New Roman" panose="02020603050405020304" pitchFamily="18" charset="0"/>
                <a:ea typeface="+mj-ea"/>
                <a:cs typeface="Times New Roman" panose="02020603050405020304" pitchFamily="18" charset="0"/>
              </a:rPr>
              <a:t>Eternidad/Principio</a:t>
            </a:r>
          </a:p>
          <a:p>
            <a:pPr marL="457200" indent="-457200" algn="l">
              <a:lnSpc>
                <a:spcPct val="130000"/>
              </a:lnSpc>
              <a:buAutoNum type="alphaLcParenR"/>
            </a:pPr>
            <a:r>
              <a:rPr lang="es-ES" sz="2000" b="1" spc="200" dirty="0">
                <a:solidFill>
                  <a:schemeClr val="accent1">
                    <a:lumMod val="50000"/>
                  </a:schemeClr>
                </a:solidFill>
                <a:latin typeface="Times New Roman" panose="02020603050405020304" pitchFamily="18" charset="0"/>
                <a:ea typeface="+mj-ea"/>
                <a:cs typeface="Times New Roman" panose="02020603050405020304" pitchFamily="18" charset="0"/>
              </a:rPr>
              <a:t>Luz</a:t>
            </a:r>
          </a:p>
          <a:p>
            <a:pPr marL="0" indent="0" algn="l">
              <a:lnSpc>
                <a:spcPct val="130000"/>
              </a:lnSpc>
              <a:buNone/>
            </a:pPr>
            <a:r>
              <a:rPr lang="es-ES" sz="2000" b="1" spc="200" dirty="0">
                <a:solidFill>
                  <a:schemeClr val="accent1">
                    <a:lumMod val="50000"/>
                  </a:schemeClr>
                </a:solidFill>
                <a:latin typeface="Times New Roman" panose="02020603050405020304" pitchFamily="18" charset="0"/>
                <a:ea typeface="+mj-ea"/>
                <a:cs typeface="Times New Roman" panose="02020603050405020304" pitchFamily="18" charset="0"/>
              </a:rPr>
              <a:t>La Palabra es la Luz</a:t>
            </a:r>
          </a:p>
          <a:p>
            <a:pPr marL="0" indent="0" algn="l">
              <a:lnSpc>
                <a:spcPct val="130000"/>
              </a:lnSpc>
              <a:buNone/>
            </a:pPr>
            <a:r>
              <a:rPr lang="es-ES" sz="2000" b="1" spc="200" dirty="0">
                <a:solidFill>
                  <a:schemeClr val="accent1">
                    <a:lumMod val="50000"/>
                  </a:schemeClr>
                </a:solidFill>
                <a:latin typeface="Times New Roman" panose="02020603050405020304" pitchFamily="18" charset="0"/>
                <a:ea typeface="+mj-ea"/>
                <a:cs typeface="Times New Roman" panose="02020603050405020304" pitchFamily="18" charset="0"/>
              </a:rPr>
              <a:t>+ Sal 118</a:t>
            </a: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“Lámpara es tu Palabra para mis pasos”. </a:t>
            </a:r>
          </a:p>
          <a:p>
            <a:pPr marL="0" indent="0" algn="l">
              <a:lnSpc>
                <a:spcPct val="130000"/>
              </a:lnSpc>
              <a:buNone/>
            </a:pPr>
            <a:r>
              <a:rPr lang="es-ES" sz="2000" b="1" spc="200" dirty="0">
                <a:solidFill>
                  <a:schemeClr val="accent1">
                    <a:lumMod val="50000"/>
                  </a:schemeClr>
                </a:solidFill>
                <a:latin typeface="Times New Roman" panose="02020603050405020304" pitchFamily="18" charset="0"/>
                <a:ea typeface="+mj-ea"/>
                <a:cs typeface="Times New Roman" panose="02020603050405020304" pitchFamily="18" charset="0"/>
              </a:rPr>
              <a:t>+ </a:t>
            </a:r>
            <a:r>
              <a:rPr lang="es-ES" sz="2000" b="1" spc="200" dirty="0" err="1">
                <a:solidFill>
                  <a:schemeClr val="accent1">
                    <a:lumMod val="50000"/>
                  </a:schemeClr>
                </a:solidFill>
                <a:latin typeface="Times New Roman" panose="02020603050405020304" pitchFamily="18" charset="0"/>
                <a:ea typeface="+mj-ea"/>
                <a:cs typeface="Times New Roman" panose="02020603050405020304" pitchFamily="18" charset="0"/>
              </a:rPr>
              <a:t>Ap</a:t>
            </a:r>
            <a:r>
              <a:rPr lang="es-ES" sz="2000" b="1" spc="200" dirty="0">
                <a:solidFill>
                  <a:schemeClr val="accent1">
                    <a:lumMod val="50000"/>
                  </a:schemeClr>
                </a:solidFill>
                <a:latin typeface="Times New Roman" panose="02020603050405020304" pitchFamily="18" charset="0"/>
                <a:ea typeface="+mj-ea"/>
                <a:cs typeface="Times New Roman" panose="02020603050405020304" pitchFamily="18" charset="0"/>
              </a:rPr>
              <a:t> 21,23</a:t>
            </a: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“La ciudad no necesita ni del sol ni de la luna que la alumbre, pues la gloria del Señor la ilumina, y su lámpara es el Cordero”. </a:t>
            </a:r>
            <a:endParaRPr lang="es-ES" sz="2000" b="1" spc="200" dirty="0">
              <a:solidFill>
                <a:schemeClr val="accent1">
                  <a:lumMod val="50000"/>
                </a:schemeClr>
              </a:solidFill>
              <a:latin typeface="Times New Roman" panose="02020603050405020304" pitchFamily="18" charset="0"/>
              <a:ea typeface="+mj-ea"/>
              <a:cs typeface="Times New Roman" panose="02020603050405020304" pitchFamily="18" charset="0"/>
            </a:endParaRPr>
          </a:p>
        </p:txBody>
      </p:sp>
      <p:sp>
        <p:nvSpPr>
          <p:cNvPr id="3" name="Título 1">
            <a:extLst>
              <a:ext uri="{FF2B5EF4-FFF2-40B4-BE49-F238E27FC236}">
                <a16:creationId xmlns:a16="http://schemas.microsoft.com/office/drawing/2014/main" id="{74F6CED8-7F20-5AB0-C840-4052D27CBA66}"/>
              </a:ext>
            </a:extLst>
          </p:cNvPr>
          <p:cNvSpPr txBox="1">
            <a:spLocks/>
          </p:cNvSpPr>
          <p:nvPr/>
        </p:nvSpPr>
        <p:spPr>
          <a:xfrm>
            <a:off x="548639" y="718218"/>
            <a:ext cx="10805159" cy="830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650" spc="1000" dirty="0">
                <a:solidFill>
                  <a:schemeClr val="accent1">
                    <a:lumMod val="75000"/>
                  </a:schemeClr>
                </a:solidFill>
                <a:latin typeface="Times New Roman" panose="02020603050405020304" pitchFamily="18" charset="0"/>
                <a:cs typeface="Times New Roman" panose="02020603050405020304" pitchFamily="18" charset="0"/>
              </a:rPr>
              <a:t>CRISTO, PALABRA ETERNA DEL PADRE</a:t>
            </a:r>
            <a:br>
              <a:rPr lang="es-ES" sz="2650" spc="1000" dirty="0">
                <a:solidFill>
                  <a:schemeClr val="accent1">
                    <a:lumMod val="75000"/>
                  </a:schemeClr>
                </a:solidFill>
                <a:latin typeface="Times New Roman" panose="02020603050405020304" pitchFamily="18" charset="0"/>
                <a:cs typeface="Times New Roman" panose="02020603050405020304" pitchFamily="18" charset="0"/>
              </a:rPr>
            </a:br>
            <a:r>
              <a:rPr lang="es-ES" sz="2650" spc="1000" dirty="0">
                <a:solidFill>
                  <a:schemeClr val="accent1">
                    <a:lumMod val="75000"/>
                  </a:schemeClr>
                </a:solidFill>
                <a:latin typeface="Times New Roman" panose="02020603050405020304" pitchFamily="18" charset="0"/>
                <a:cs typeface="Times New Roman" panose="02020603050405020304" pitchFamily="18" charset="0"/>
              </a:rPr>
              <a:t>Domingo II de Navidad</a:t>
            </a:r>
          </a:p>
        </p:txBody>
      </p:sp>
    </p:spTree>
    <p:extLst>
      <p:ext uri="{BB962C8B-B14F-4D97-AF65-F5344CB8AC3E}">
        <p14:creationId xmlns:p14="http://schemas.microsoft.com/office/powerpoint/2010/main" val="16357860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2">
            <a:alphaModFix amt="15000"/>
            <a:extLst>
              <a:ext uri="{BEBA8EAE-BF5A-486C-A8C5-ECC9F3942E4B}">
                <a14:imgProps xmlns:a14="http://schemas.microsoft.com/office/drawing/2010/main">
                  <a14:imgLayer r:embed="rId3">
                    <a14:imgEffect>
                      <a14:saturation sat="99000"/>
                    </a14:imgEffect>
                  </a14:imgLayer>
                </a14:imgProps>
              </a:ext>
              <a:ext uri="{28A0092B-C50C-407E-A947-70E740481C1C}">
                <a14:useLocalDpi xmlns:a14="http://schemas.microsoft.com/office/drawing/2010/main" val="0"/>
              </a:ext>
            </a:extLst>
          </a:blip>
          <a:srcRect b="13426"/>
          <a:stretch/>
        </p:blipFill>
        <p:spPr>
          <a:xfrm>
            <a:off x="0" y="12032"/>
            <a:ext cx="3724105" cy="6845968"/>
          </a:xfrm>
        </p:spPr>
      </p:pic>
      <p:sp>
        <p:nvSpPr>
          <p:cNvPr id="2" name="Título 1">
            <a:extLst>
              <a:ext uri="{FF2B5EF4-FFF2-40B4-BE49-F238E27FC236}">
                <a16:creationId xmlns:a16="http://schemas.microsoft.com/office/drawing/2014/main" id="{2F610C41-DDDF-DC9A-F578-874492D52B2C}"/>
              </a:ext>
            </a:extLst>
          </p:cNvPr>
          <p:cNvSpPr>
            <a:spLocks noGrp="1"/>
          </p:cNvSpPr>
          <p:nvPr>
            <p:ph type="title"/>
          </p:nvPr>
        </p:nvSpPr>
        <p:spPr>
          <a:xfrm>
            <a:off x="548640" y="365125"/>
            <a:ext cx="10805159" cy="315913"/>
          </a:xfrm>
        </p:spPr>
        <p:txBody>
          <a:bodyPr>
            <a:normAutofit/>
          </a:bodyPr>
          <a:lstStyle/>
          <a:p>
            <a:pPr algn="r"/>
            <a:r>
              <a:rPr lang="es-ES" sz="1500" spc="1000" dirty="0">
                <a:solidFill>
                  <a:schemeClr val="accent1">
                    <a:lumMod val="60000"/>
                    <a:lumOff val="40000"/>
                  </a:schemeClr>
                </a:solidFill>
                <a:latin typeface="Times New Roman" panose="02020603050405020304" pitchFamily="18" charset="0"/>
                <a:cs typeface="Times New Roman" panose="02020603050405020304" pitchFamily="18" charset="0"/>
              </a:rPr>
              <a:t>LITURGIA Y ESPIRITUALIDAD - La Cena del Cordero</a:t>
            </a:r>
          </a:p>
        </p:txBody>
      </p:sp>
      <p:sp>
        <p:nvSpPr>
          <p:cNvPr id="4" name="Marcador de contenido 3">
            <a:extLst>
              <a:ext uri="{FF2B5EF4-FFF2-40B4-BE49-F238E27FC236}">
                <a16:creationId xmlns:a16="http://schemas.microsoft.com/office/drawing/2014/main" id="{C4BBF57A-E5A8-A817-81B9-41F34CECB5C0}"/>
              </a:ext>
            </a:extLst>
          </p:cNvPr>
          <p:cNvSpPr>
            <a:spLocks noGrp="1"/>
          </p:cNvSpPr>
          <p:nvPr>
            <p:ph sz="half" idx="2"/>
          </p:nvPr>
        </p:nvSpPr>
        <p:spPr>
          <a:xfrm>
            <a:off x="548640" y="1799303"/>
            <a:ext cx="10805160" cy="4377659"/>
          </a:xfrm>
        </p:spPr>
        <p:txBody>
          <a:bodyPr>
            <a:normAutofit/>
          </a:bodyPr>
          <a:lstStyle/>
          <a:p>
            <a:pPr marL="0" indent="0" algn="l">
              <a:lnSpc>
                <a:spcPct val="130000"/>
              </a:lnSpc>
              <a:buNone/>
            </a:pPr>
            <a:r>
              <a:rPr lang="es-ES" sz="1600" i="1" spc="200" dirty="0">
                <a:solidFill>
                  <a:schemeClr val="accent1">
                    <a:lumMod val="50000"/>
                  </a:schemeClr>
                </a:solidFill>
                <a:latin typeface="Times New Roman" panose="02020603050405020304" pitchFamily="18" charset="0"/>
                <a:ea typeface="+mj-ea"/>
                <a:cs typeface="Times New Roman" panose="02020603050405020304" pitchFamily="18" charset="0"/>
              </a:rPr>
              <a:t>a) Encarnación; b) Creación; c) Eternidad/Principio; d) Luz</a:t>
            </a:r>
          </a:p>
          <a:p>
            <a:pPr marL="0" indent="0" algn="l">
              <a:lnSpc>
                <a:spcPct val="130000"/>
              </a:lnSpc>
              <a:buNone/>
            </a:pP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Cristo es…</a:t>
            </a:r>
          </a:p>
          <a:p>
            <a:pPr marL="0" indent="0">
              <a:lnSpc>
                <a:spcPct val="130000"/>
              </a:lnSpc>
              <a:buNone/>
            </a:pP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la Palabra que existía desde el principio, </a:t>
            </a:r>
            <a:r>
              <a:rPr lang="es-ES" sz="2000" spc="200" dirty="0">
                <a:solidFill>
                  <a:schemeClr val="accent1">
                    <a:lumMod val="75000"/>
                  </a:schemeClr>
                </a:solidFill>
                <a:latin typeface="Times New Roman" panose="02020603050405020304" pitchFamily="18" charset="0"/>
                <a:ea typeface="+mj-ea"/>
                <a:cs typeface="Times New Roman" panose="02020603050405020304" pitchFamily="18" charset="0"/>
              </a:rPr>
              <a:t>	</a:t>
            </a:r>
            <a:r>
              <a:rPr lang="es-ES" sz="2000" spc="200" dirty="0">
                <a:solidFill>
                  <a:srgbClr val="C00000"/>
                </a:solidFill>
                <a:latin typeface="Times New Roman" panose="02020603050405020304" pitchFamily="18" charset="0"/>
                <a:ea typeface="+mj-ea"/>
                <a:cs typeface="Times New Roman" panose="02020603050405020304" pitchFamily="18" charset="0"/>
              </a:rPr>
              <a:t>	</a:t>
            </a:r>
          </a:p>
          <a:p>
            <a:pPr marL="0" indent="0">
              <a:lnSpc>
                <a:spcPct val="130000"/>
              </a:lnSpc>
              <a:buNone/>
            </a:pPr>
            <a:r>
              <a:rPr lang="es-ES" sz="2000" spc="200" dirty="0">
                <a:solidFill>
                  <a:schemeClr val="accent6">
                    <a:lumMod val="75000"/>
                  </a:schemeClr>
                </a:solidFill>
                <a:latin typeface="Times New Roman" panose="02020603050405020304" pitchFamily="18" charset="0"/>
                <a:ea typeface="+mj-ea"/>
                <a:cs typeface="Times New Roman" panose="02020603050405020304" pitchFamily="18" charset="0"/>
              </a:rPr>
              <a:t>		Sabiduría de Dios </a:t>
            </a:r>
          </a:p>
          <a:p>
            <a:pPr marL="0" indent="0">
              <a:lnSpc>
                <a:spcPct val="130000"/>
              </a:lnSpc>
              <a:buNone/>
            </a:pPr>
            <a:r>
              <a:rPr lang="es-ES" sz="2000" spc="200" dirty="0">
                <a:solidFill>
                  <a:srgbClr val="C00000"/>
                </a:solidFill>
                <a:latin typeface="Times New Roman" panose="02020603050405020304" pitchFamily="18" charset="0"/>
                <a:ea typeface="+mj-ea"/>
                <a:cs typeface="Times New Roman" panose="02020603050405020304" pitchFamily="18" charset="0"/>
              </a:rPr>
              <a:t>		y Luz del mundo. </a:t>
            </a:r>
          </a:p>
          <a:p>
            <a:pPr marL="0" indent="0" algn="l">
              <a:lnSpc>
                <a:spcPct val="130000"/>
              </a:lnSpc>
              <a:buNone/>
            </a:pP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“Se nos habla de una </a:t>
            </a:r>
            <a:r>
              <a:rPr lang="es-ES" sz="2000" spc="200" dirty="0">
                <a:solidFill>
                  <a:srgbClr val="C00000"/>
                </a:solidFill>
                <a:latin typeface="Times New Roman" panose="02020603050405020304" pitchFamily="18" charset="0"/>
                <a:ea typeface="+mj-ea"/>
                <a:cs typeface="Times New Roman" panose="02020603050405020304" pitchFamily="18" charset="0"/>
              </a:rPr>
              <a:t>Luz</a:t>
            </a: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a:t>
            </a:r>
            <a:r>
              <a:rPr lang="es-ES" sz="2000" spc="200" dirty="0">
                <a:solidFill>
                  <a:schemeClr val="accent6">
                    <a:lumMod val="75000"/>
                  </a:schemeClr>
                </a:solidFill>
                <a:latin typeface="Times New Roman" panose="02020603050405020304" pitchFamily="18" charset="0"/>
                <a:ea typeface="+mj-ea"/>
                <a:cs typeface="Times New Roman" panose="02020603050405020304" pitchFamily="18" charset="0"/>
              </a:rPr>
              <a:t>inteligible</a:t>
            </a: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 mucho más preciosa que los rayos del sol”</a:t>
            </a:r>
          </a:p>
          <a:p>
            <a:pPr marL="0" indent="0" algn="r">
              <a:lnSpc>
                <a:spcPct val="130000"/>
              </a:lnSpc>
              <a:buNone/>
            </a:pPr>
            <a:r>
              <a:rPr lang="es-ES" sz="2000" i="1" spc="200" dirty="0">
                <a:solidFill>
                  <a:schemeClr val="accent1">
                    <a:lumMod val="50000"/>
                  </a:schemeClr>
                </a:solidFill>
                <a:latin typeface="Times New Roman" panose="02020603050405020304" pitchFamily="18" charset="0"/>
                <a:ea typeface="+mj-ea"/>
                <a:cs typeface="Times New Roman" panose="02020603050405020304" pitchFamily="18" charset="0"/>
              </a:rPr>
              <a:t>Comentario de San Juan Crisóstomo a Mt 5,13-16 </a:t>
            </a:r>
            <a:br>
              <a:rPr lang="es-ES" sz="2000" i="1" spc="200" dirty="0">
                <a:solidFill>
                  <a:schemeClr val="accent1">
                    <a:lumMod val="50000"/>
                  </a:schemeClr>
                </a:solidFill>
                <a:latin typeface="Times New Roman" panose="02020603050405020304" pitchFamily="18" charset="0"/>
                <a:ea typeface="+mj-ea"/>
                <a:cs typeface="Times New Roman" panose="02020603050405020304" pitchFamily="18" charset="0"/>
              </a:rPr>
            </a:br>
            <a:r>
              <a:rPr lang="es-ES" sz="2000" i="1" spc="200" dirty="0">
                <a:solidFill>
                  <a:schemeClr val="accent1">
                    <a:lumMod val="50000"/>
                  </a:schemeClr>
                </a:solidFill>
                <a:latin typeface="Times New Roman" panose="02020603050405020304" pitchFamily="18" charset="0"/>
                <a:ea typeface="+mj-ea"/>
                <a:cs typeface="Times New Roman" panose="02020603050405020304" pitchFamily="18" charset="0"/>
              </a:rPr>
              <a:t>(‘Vosotros sois luz del mundo’)</a:t>
            </a:r>
          </a:p>
        </p:txBody>
      </p:sp>
      <p:sp>
        <p:nvSpPr>
          <p:cNvPr id="3" name="Título 1">
            <a:extLst>
              <a:ext uri="{FF2B5EF4-FFF2-40B4-BE49-F238E27FC236}">
                <a16:creationId xmlns:a16="http://schemas.microsoft.com/office/drawing/2014/main" id="{74F6CED8-7F20-5AB0-C840-4052D27CBA66}"/>
              </a:ext>
            </a:extLst>
          </p:cNvPr>
          <p:cNvSpPr txBox="1">
            <a:spLocks/>
          </p:cNvSpPr>
          <p:nvPr/>
        </p:nvSpPr>
        <p:spPr>
          <a:xfrm>
            <a:off x="548639" y="718218"/>
            <a:ext cx="10805159" cy="830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650" spc="1000" dirty="0">
                <a:solidFill>
                  <a:schemeClr val="accent1">
                    <a:lumMod val="75000"/>
                  </a:schemeClr>
                </a:solidFill>
                <a:latin typeface="Times New Roman" panose="02020603050405020304" pitchFamily="18" charset="0"/>
                <a:cs typeface="Times New Roman" panose="02020603050405020304" pitchFamily="18" charset="0"/>
              </a:rPr>
              <a:t>CRISTO, PALABRA ETERNA DEL PADRE</a:t>
            </a:r>
            <a:br>
              <a:rPr lang="es-ES" sz="2650" spc="1000" dirty="0">
                <a:solidFill>
                  <a:schemeClr val="accent1">
                    <a:lumMod val="75000"/>
                  </a:schemeClr>
                </a:solidFill>
                <a:latin typeface="Times New Roman" panose="02020603050405020304" pitchFamily="18" charset="0"/>
                <a:cs typeface="Times New Roman" panose="02020603050405020304" pitchFamily="18" charset="0"/>
              </a:rPr>
            </a:br>
            <a:r>
              <a:rPr lang="es-ES" sz="2650" spc="1000" dirty="0">
                <a:solidFill>
                  <a:schemeClr val="accent1">
                    <a:lumMod val="75000"/>
                  </a:schemeClr>
                </a:solidFill>
                <a:latin typeface="Times New Roman" panose="02020603050405020304" pitchFamily="18" charset="0"/>
                <a:cs typeface="Times New Roman" panose="02020603050405020304" pitchFamily="18" charset="0"/>
              </a:rPr>
              <a:t>Domingo II de Navidad</a:t>
            </a:r>
          </a:p>
        </p:txBody>
      </p:sp>
    </p:spTree>
    <p:extLst>
      <p:ext uri="{BB962C8B-B14F-4D97-AF65-F5344CB8AC3E}">
        <p14:creationId xmlns:p14="http://schemas.microsoft.com/office/powerpoint/2010/main" val="11413385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2">
            <a:alphaModFix amt="15000"/>
            <a:duotone>
              <a:prstClr val="black"/>
              <a:schemeClr val="accent1">
                <a:tint val="45000"/>
                <a:satMod val="400000"/>
              </a:schemeClr>
            </a:duotone>
            <a:extLst>
              <a:ext uri="{BEBA8EAE-BF5A-486C-A8C5-ECC9F3942E4B}">
                <a14:imgProps xmlns:a14="http://schemas.microsoft.com/office/drawing/2010/main">
                  <a14:imgLayer r:embed="rId3">
                    <a14:imgEffect>
                      <a14:saturation sat="99000"/>
                    </a14:imgEffect>
                  </a14:imgLayer>
                </a14:imgProps>
              </a:ext>
              <a:ext uri="{28A0092B-C50C-407E-A947-70E740481C1C}">
                <a14:useLocalDpi xmlns:a14="http://schemas.microsoft.com/office/drawing/2010/main" val="0"/>
              </a:ext>
            </a:extLst>
          </a:blip>
          <a:srcRect b="13426"/>
          <a:stretch/>
        </p:blipFill>
        <p:spPr>
          <a:xfrm>
            <a:off x="0" y="12032"/>
            <a:ext cx="3724105" cy="6845968"/>
          </a:xfrm>
        </p:spPr>
      </p:pic>
      <p:sp>
        <p:nvSpPr>
          <p:cNvPr id="2" name="Título 1">
            <a:extLst>
              <a:ext uri="{FF2B5EF4-FFF2-40B4-BE49-F238E27FC236}">
                <a16:creationId xmlns:a16="http://schemas.microsoft.com/office/drawing/2014/main" id="{2F610C41-DDDF-DC9A-F578-874492D52B2C}"/>
              </a:ext>
            </a:extLst>
          </p:cNvPr>
          <p:cNvSpPr>
            <a:spLocks noGrp="1"/>
          </p:cNvSpPr>
          <p:nvPr>
            <p:ph type="title"/>
          </p:nvPr>
        </p:nvSpPr>
        <p:spPr>
          <a:xfrm>
            <a:off x="548640" y="365125"/>
            <a:ext cx="10805159" cy="315913"/>
          </a:xfrm>
        </p:spPr>
        <p:txBody>
          <a:bodyPr>
            <a:normAutofit/>
          </a:bodyPr>
          <a:lstStyle/>
          <a:p>
            <a:pPr algn="r"/>
            <a:r>
              <a:rPr lang="es-ES" sz="1500" spc="1000" dirty="0">
                <a:solidFill>
                  <a:schemeClr val="bg1"/>
                </a:solidFill>
                <a:latin typeface="Times New Roman" panose="02020603050405020304" pitchFamily="18" charset="0"/>
                <a:cs typeface="Times New Roman" panose="02020603050405020304" pitchFamily="18" charset="0"/>
              </a:rPr>
              <a:t>LITURGIA Y ESPIRITUALIDAD - La Cena del Cordero</a:t>
            </a:r>
          </a:p>
        </p:txBody>
      </p:sp>
      <p:sp>
        <p:nvSpPr>
          <p:cNvPr id="3" name="Título 1">
            <a:extLst>
              <a:ext uri="{FF2B5EF4-FFF2-40B4-BE49-F238E27FC236}">
                <a16:creationId xmlns:a16="http://schemas.microsoft.com/office/drawing/2014/main" id="{74F6CED8-7F20-5AB0-C840-4052D27CBA66}"/>
              </a:ext>
            </a:extLst>
          </p:cNvPr>
          <p:cNvSpPr txBox="1">
            <a:spLocks/>
          </p:cNvSpPr>
          <p:nvPr/>
        </p:nvSpPr>
        <p:spPr>
          <a:xfrm>
            <a:off x="548639" y="718218"/>
            <a:ext cx="10805159" cy="830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650" spc="1000" dirty="0">
                <a:solidFill>
                  <a:schemeClr val="bg1"/>
                </a:solidFill>
                <a:latin typeface="Times New Roman" panose="02020603050405020304" pitchFamily="18" charset="0"/>
                <a:cs typeface="Times New Roman" panose="02020603050405020304" pitchFamily="18" charset="0"/>
              </a:rPr>
              <a:t>CRISTO, PALABRA ETERNA DEL PADRE</a:t>
            </a:r>
          </a:p>
          <a:p>
            <a:pPr algn="r"/>
            <a:r>
              <a:rPr lang="es-ES" sz="2650" spc="1000" dirty="0">
                <a:solidFill>
                  <a:schemeClr val="bg1"/>
                </a:solidFill>
                <a:latin typeface="Times New Roman" panose="02020603050405020304" pitchFamily="18" charset="0"/>
                <a:cs typeface="Times New Roman" panose="02020603050405020304" pitchFamily="18" charset="0"/>
              </a:rPr>
              <a:t>Contemporaneidad de Cristo</a:t>
            </a:r>
          </a:p>
        </p:txBody>
      </p:sp>
      <p:sp>
        <p:nvSpPr>
          <p:cNvPr id="5" name="CuadroTexto 4">
            <a:extLst>
              <a:ext uri="{FF2B5EF4-FFF2-40B4-BE49-F238E27FC236}">
                <a16:creationId xmlns:a16="http://schemas.microsoft.com/office/drawing/2014/main" id="{7945243C-5AF5-4D52-9E4B-B9841E1C5541}"/>
              </a:ext>
            </a:extLst>
          </p:cNvPr>
          <p:cNvSpPr txBox="1"/>
          <p:nvPr/>
        </p:nvSpPr>
        <p:spPr>
          <a:xfrm>
            <a:off x="257076" y="1615467"/>
            <a:ext cx="11677848" cy="4768228"/>
          </a:xfrm>
          <a:prstGeom prst="rect">
            <a:avLst/>
          </a:prstGeom>
          <a:solidFill>
            <a:schemeClr val="bg1">
              <a:lumMod val="95000"/>
            </a:schemeClr>
          </a:solidFill>
        </p:spPr>
        <p:txBody>
          <a:bodyPr wrap="square">
            <a:spAutoFit/>
          </a:bodyPr>
          <a:lstStyle/>
          <a:p>
            <a:pPr algn="just">
              <a:lnSpc>
                <a:spcPct val="120000"/>
              </a:lnSpc>
            </a:pPr>
            <a:r>
              <a:rPr lang="es-ES" sz="3200" spc="200" dirty="0">
                <a:solidFill>
                  <a:schemeClr val="accent1">
                    <a:lumMod val="50000"/>
                  </a:schemeClr>
                </a:solidFill>
                <a:latin typeface="Times New Roman" panose="02020603050405020304" pitchFamily="18" charset="0"/>
                <a:ea typeface="+mj-ea"/>
                <a:cs typeface="Times New Roman" panose="02020603050405020304" pitchFamily="18" charset="0"/>
              </a:rPr>
              <a:t>“La relación entre Cristo, Palabra del Padre, y la Iglesia no puede ser comprendida como si fuera solamente un acontecimiento pasado, sino que es una </a:t>
            </a:r>
            <a:r>
              <a:rPr lang="es-ES" sz="3200" spc="200" dirty="0">
                <a:solidFill>
                  <a:srgbClr val="C00000"/>
                </a:solidFill>
                <a:latin typeface="Times New Roman" panose="02020603050405020304" pitchFamily="18" charset="0"/>
                <a:ea typeface="+mj-ea"/>
                <a:cs typeface="Times New Roman" panose="02020603050405020304" pitchFamily="18" charset="0"/>
              </a:rPr>
              <a:t>relación vital</a:t>
            </a:r>
            <a:r>
              <a:rPr lang="es-ES" sz="3200" spc="200" dirty="0">
                <a:solidFill>
                  <a:schemeClr val="accent1">
                    <a:lumMod val="50000"/>
                  </a:schemeClr>
                </a:solidFill>
                <a:latin typeface="Times New Roman" panose="02020603050405020304" pitchFamily="18" charset="0"/>
                <a:ea typeface="+mj-ea"/>
                <a:cs typeface="Times New Roman" panose="02020603050405020304" pitchFamily="18" charset="0"/>
              </a:rPr>
              <a:t>, en la cual cada fiel está llamado a entrar personalmente. En efecto, hablamos de la presencia de la Palabra de Dios entre nosotros hoy: «Y sabed que </a:t>
            </a:r>
            <a:r>
              <a:rPr lang="es-ES" sz="3200" spc="200" dirty="0">
                <a:solidFill>
                  <a:srgbClr val="C00000"/>
                </a:solidFill>
                <a:latin typeface="Times New Roman" panose="02020603050405020304" pitchFamily="18" charset="0"/>
                <a:ea typeface="+mj-ea"/>
                <a:cs typeface="Times New Roman" panose="02020603050405020304" pitchFamily="18" charset="0"/>
              </a:rPr>
              <a:t>yo estoy con vosotros todos los días</a:t>
            </a:r>
            <a:r>
              <a:rPr lang="es-ES" sz="3200" spc="200" dirty="0">
                <a:solidFill>
                  <a:schemeClr val="accent1">
                    <a:lumMod val="50000"/>
                  </a:schemeClr>
                </a:solidFill>
                <a:latin typeface="Times New Roman" panose="02020603050405020304" pitchFamily="18" charset="0"/>
                <a:ea typeface="+mj-ea"/>
                <a:cs typeface="Times New Roman" panose="02020603050405020304" pitchFamily="18" charset="0"/>
              </a:rPr>
              <a:t>, hasta al fin del mundo» (Mt 28,20)” </a:t>
            </a:r>
          </a:p>
          <a:p>
            <a:pPr algn="just">
              <a:lnSpc>
                <a:spcPct val="120000"/>
              </a:lnSpc>
            </a:pPr>
            <a:r>
              <a:rPr lang="es-ES" sz="3200" spc="200" dirty="0">
                <a:solidFill>
                  <a:schemeClr val="accent1">
                    <a:lumMod val="50000"/>
                  </a:schemeClr>
                </a:solidFill>
                <a:latin typeface="Times New Roman" panose="02020603050405020304" pitchFamily="18" charset="0"/>
                <a:ea typeface="+mj-ea"/>
                <a:cs typeface="Times New Roman" panose="02020603050405020304" pitchFamily="18" charset="0"/>
              </a:rPr>
              <a:t>(Benedicto XVI, </a:t>
            </a:r>
            <a:r>
              <a:rPr lang="es-ES" sz="3200" i="1" spc="200" dirty="0">
                <a:solidFill>
                  <a:schemeClr val="accent1">
                    <a:lumMod val="50000"/>
                  </a:schemeClr>
                </a:solidFill>
                <a:latin typeface="Times New Roman" panose="02020603050405020304" pitchFamily="18" charset="0"/>
                <a:ea typeface="+mj-ea"/>
                <a:cs typeface="Times New Roman" panose="02020603050405020304" pitchFamily="18" charset="0"/>
              </a:rPr>
              <a:t>Verbum </a:t>
            </a:r>
            <a:r>
              <a:rPr lang="es-ES" sz="3200" i="1" spc="200" dirty="0" err="1">
                <a:solidFill>
                  <a:schemeClr val="accent1">
                    <a:lumMod val="50000"/>
                  </a:schemeClr>
                </a:solidFill>
                <a:latin typeface="Times New Roman" panose="02020603050405020304" pitchFamily="18" charset="0"/>
                <a:ea typeface="+mj-ea"/>
                <a:cs typeface="Times New Roman" panose="02020603050405020304" pitchFamily="18" charset="0"/>
              </a:rPr>
              <a:t>Domini</a:t>
            </a:r>
            <a:r>
              <a:rPr lang="es-ES" sz="3200" i="1" spc="200" dirty="0">
                <a:solidFill>
                  <a:schemeClr val="accent1">
                    <a:lumMod val="50000"/>
                  </a:schemeClr>
                </a:solidFill>
                <a:latin typeface="Times New Roman" panose="02020603050405020304" pitchFamily="18" charset="0"/>
                <a:ea typeface="+mj-ea"/>
                <a:cs typeface="Times New Roman" panose="02020603050405020304" pitchFamily="18" charset="0"/>
              </a:rPr>
              <a:t> </a:t>
            </a:r>
            <a:r>
              <a:rPr lang="es-ES" sz="3200" spc="200" dirty="0">
                <a:solidFill>
                  <a:schemeClr val="accent1">
                    <a:lumMod val="50000"/>
                  </a:schemeClr>
                </a:solidFill>
                <a:latin typeface="Times New Roman" panose="02020603050405020304" pitchFamily="18" charset="0"/>
                <a:ea typeface="+mj-ea"/>
                <a:cs typeface="Times New Roman" panose="02020603050405020304" pitchFamily="18" charset="0"/>
              </a:rPr>
              <a:t>51).</a:t>
            </a:r>
          </a:p>
        </p:txBody>
      </p:sp>
    </p:spTree>
    <p:extLst>
      <p:ext uri="{BB962C8B-B14F-4D97-AF65-F5344CB8AC3E}">
        <p14:creationId xmlns:p14="http://schemas.microsoft.com/office/powerpoint/2010/main" val="3777424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2">
            <a:alphaModFix amt="15000"/>
            <a:duotone>
              <a:prstClr val="black"/>
              <a:schemeClr val="accent1">
                <a:tint val="45000"/>
                <a:satMod val="400000"/>
              </a:schemeClr>
            </a:duotone>
            <a:extLst>
              <a:ext uri="{BEBA8EAE-BF5A-486C-A8C5-ECC9F3942E4B}">
                <a14:imgProps xmlns:a14="http://schemas.microsoft.com/office/drawing/2010/main">
                  <a14:imgLayer r:embed="rId3">
                    <a14:imgEffect>
                      <a14:saturation sat="99000"/>
                    </a14:imgEffect>
                  </a14:imgLayer>
                </a14:imgProps>
              </a:ext>
              <a:ext uri="{28A0092B-C50C-407E-A947-70E740481C1C}">
                <a14:useLocalDpi xmlns:a14="http://schemas.microsoft.com/office/drawing/2010/main" val="0"/>
              </a:ext>
            </a:extLst>
          </a:blip>
          <a:srcRect b="13426"/>
          <a:stretch/>
        </p:blipFill>
        <p:spPr>
          <a:xfrm>
            <a:off x="0" y="12032"/>
            <a:ext cx="3724105" cy="6845968"/>
          </a:xfrm>
        </p:spPr>
      </p:pic>
      <p:sp>
        <p:nvSpPr>
          <p:cNvPr id="2" name="Título 1">
            <a:extLst>
              <a:ext uri="{FF2B5EF4-FFF2-40B4-BE49-F238E27FC236}">
                <a16:creationId xmlns:a16="http://schemas.microsoft.com/office/drawing/2014/main" id="{2F610C41-DDDF-DC9A-F578-874492D52B2C}"/>
              </a:ext>
            </a:extLst>
          </p:cNvPr>
          <p:cNvSpPr>
            <a:spLocks noGrp="1"/>
          </p:cNvSpPr>
          <p:nvPr>
            <p:ph type="title"/>
          </p:nvPr>
        </p:nvSpPr>
        <p:spPr>
          <a:xfrm>
            <a:off x="548640" y="365125"/>
            <a:ext cx="10805159" cy="315913"/>
          </a:xfrm>
        </p:spPr>
        <p:txBody>
          <a:bodyPr>
            <a:normAutofit/>
          </a:bodyPr>
          <a:lstStyle/>
          <a:p>
            <a:pPr algn="r"/>
            <a:r>
              <a:rPr lang="es-ES" sz="1500" spc="1000" dirty="0">
                <a:solidFill>
                  <a:schemeClr val="bg1"/>
                </a:solidFill>
                <a:latin typeface="Times New Roman" panose="02020603050405020304" pitchFamily="18" charset="0"/>
                <a:cs typeface="Times New Roman" panose="02020603050405020304" pitchFamily="18" charset="0"/>
              </a:rPr>
              <a:t>LITURGIA Y ESPIRITUALIDAD - La Cena del Cordero</a:t>
            </a:r>
          </a:p>
        </p:txBody>
      </p:sp>
      <p:sp>
        <p:nvSpPr>
          <p:cNvPr id="3" name="Título 1">
            <a:extLst>
              <a:ext uri="{FF2B5EF4-FFF2-40B4-BE49-F238E27FC236}">
                <a16:creationId xmlns:a16="http://schemas.microsoft.com/office/drawing/2014/main" id="{74F6CED8-7F20-5AB0-C840-4052D27CBA66}"/>
              </a:ext>
            </a:extLst>
          </p:cNvPr>
          <p:cNvSpPr txBox="1">
            <a:spLocks/>
          </p:cNvSpPr>
          <p:nvPr/>
        </p:nvSpPr>
        <p:spPr>
          <a:xfrm>
            <a:off x="548639" y="718218"/>
            <a:ext cx="10805159" cy="830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650" spc="1000" dirty="0">
                <a:solidFill>
                  <a:schemeClr val="bg1"/>
                </a:solidFill>
                <a:latin typeface="Times New Roman" panose="02020603050405020304" pitchFamily="18" charset="0"/>
                <a:cs typeface="Times New Roman" panose="02020603050405020304" pitchFamily="18" charset="0"/>
              </a:rPr>
              <a:t>CRISTO, PALABRA ETERNA DEL PADRE</a:t>
            </a:r>
          </a:p>
          <a:p>
            <a:pPr algn="r"/>
            <a:r>
              <a:rPr lang="es-ES" sz="2650" spc="1000" dirty="0">
                <a:solidFill>
                  <a:schemeClr val="bg1"/>
                </a:solidFill>
                <a:latin typeface="Times New Roman" panose="02020603050405020304" pitchFamily="18" charset="0"/>
                <a:cs typeface="Times New Roman" panose="02020603050405020304" pitchFamily="18" charset="0"/>
              </a:rPr>
              <a:t>Contemporaneidad de Cristo</a:t>
            </a:r>
          </a:p>
        </p:txBody>
      </p:sp>
      <p:sp>
        <p:nvSpPr>
          <p:cNvPr id="5" name="CuadroTexto 4">
            <a:extLst>
              <a:ext uri="{FF2B5EF4-FFF2-40B4-BE49-F238E27FC236}">
                <a16:creationId xmlns:a16="http://schemas.microsoft.com/office/drawing/2014/main" id="{7945243C-5AF5-4D52-9E4B-B9841E1C5541}"/>
              </a:ext>
            </a:extLst>
          </p:cNvPr>
          <p:cNvSpPr txBox="1"/>
          <p:nvPr/>
        </p:nvSpPr>
        <p:spPr>
          <a:xfrm>
            <a:off x="257076" y="2740793"/>
            <a:ext cx="11677848" cy="2693494"/>
          </a:xfrm>
          <a:prstGeom prst="rect">
            <a:avLst/>
          </a:prstGeom>
          <a:solidFill>
            <a:schemeClr val="bg1">
              <a:lumMod val="95000"/>
            </a:schemeClr>
          </a:solidFill>
        </p:spPr>
        <p:txBody>
          <a:bodyPr wrap="square">
            <a:spAutoFit/>
          </a:bodyPr>
          <a:lstStyle/>
          <a:p>
            <a:pPr algn="just">
              <a:lnSpc>
                <a:spcPct val="120000"/>
              </a:lnSpc>
            </a:pPr>
            <a:r>
              <a:rPr lang="es-ES" sz="3600" spc="200" dirty="0">
                <a:solidFill>
                  <a:schemeClr val="accent1">
                    <a:lumMod val="50000"/>
                  </a:schemeClr>
                </a:solidFill>
                <a:latin typeface="Times New Roman" panose="02020603050405020304" pitchFamily="18" charset="0"/>
                <a:ea typeface="+mj-ea"/>
                <a:cs typeface="Times New Roman" panose="02020603050405020304" pitchFamily="18" charset="0"/>
              </a:rPr>
              <a:t>“Por Cristo, Señor nuestro, </a:t>
            </a:r>
            <a:r>
              <a:rPr lang="es-ES" sz="3600" spc="200" dirty="0">
                <a:solidFill>
                  <a:srgbClr val="C00000"/>
                </a:solidFill>
                <a:latin typeface="Times New Roman" panose="02020603050405020304" pitchFamily="18" charset="0"/>
                <a:ea typeface="+mj-ea"/>
                <a:cs typeface="Times New Roman" panose="02020603050405020304" pitchFamily="18" charset="0"/>
              </a:rPr>
              <a:t>por quien sigues creando todos los bienes</a:t>
            </a:r>
            <a:r>
              <a:rPr lang="es-ES" sz="3600" spc="200" dirty="0">
                <a:solidFill>
                  <a:schemeClr val="accent1">
                    <a:lumMod val="50000"/>
                  </a:schemeClr>
                </a:solidFill>
                <a:latin typeface="Times New Roman" panose="02020603050405020304" pitchFamily="18" charset="0"/>
                <a:ea typeface="+mj-ea"/>
                <a:cs typeface="Times New Roman" panose="02020603050405020304" pitchFamily="18" charset="0"/>
              </a:rPr>
              <a:t>, los santificas, los llenas de vida, los bendices y los repartes entre nosotros”.</a:t>
            </a:r>
          </a:p>
          <a:p>
            <a:pPr algn="just">
              <a:lnSpc>
                <a:spcPct val="120000"/>
              </a:lnSpc>
            </a:pPr>
            <a:r>
              <a:rPr lang="es-ES" sz="3600" spc="200" dirty="0">
                <a:solidFill>
                  <a:schemeClr val="accent1">
                    <a:lumMod val="50000"/>
                  </a:schemeClr>
                </a:solidFill>
                <a:latin typeface="Times New Roman" panose="02020603050405020304" pitchFamily="18" charset="0"/>
                <a:ea typeface="+mj-ea"/>
                <a:cs typeface="Times New Roman" panose="02020603050405020304" pitchFamily="18" charset="0"/>
              </a:rPr>
              <a:t>(</a:t>
            </a:r>
            <a:r>
              <a:rPr lang="es-ES" sz="3600" i="1" spc="200" dirty="0">
                <a:solidFill>
                  <a:schemeClr val="accent1">
                    <a:lumMod val="50000"/>
                  </a:schemeClr>
                </a:solidFill>
                <a:latin typeface="Times New Roman" panose="02020603050405020304" pitchFamily="18" charset="0"/>
                <a:ea typeface="+mj-ea"/>
                <a:cs typeface="Times New Roman" panose="02020603050405020304" pitchFamily="18" charset="0"/>
              </a:rPr>
              <a:t>Ordinario de la misa </a:t>
            </a:r>
            <a:r>
              <a:rPr lang="es-ES" sz="3600" spc="200" dirty="0">
                <a:solidFill>
                  <a:schemeClr val="accent1">
                    <a:lumMod val="50000"/>
                  </a:schemeClr>
                </a:solidFill>
                <a:latin typeface="Times New Roman" panose="02020603050405020304" pitchFamily="18" charset="0"/>
                <a:ea typeface="+mj-ea"/>
                <a:cs typeface="Times New Roman" panose="02020603050405020304" pitchFamily="18" charset="0"/>
              </a:rPr>
              <a:t>91; final del Canon Romano).  </a:t>
            </a:r>
          </a:p>
        </p:txBody>
      </p:sp>
    </p:spTree>
    <p:extLst>
      <p:ext uri="{BB962C8B-B14F-4D97-AF65-F5344CB8AC3E}">
        <p14:creationId xmlns:p14="http://schemas.microsoft.com/office/powerpoint/2010/main" val="22799493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2">
            <a:alphaModFix amt="15000"/>
            <a:duotone>
              <a:prstClr val="black"/>
              <a:schemeClr val="accent1">
                <a:tint val="45000"/>
                <a:satMod val="400000"/>
              </a:schemeClr>
            </a:duotone>
            <a:extLst>
              <a:ext uri="{BEBA8EAE-BF5A-486C-A8C5-ECC9F3942E4B}">
                <a14:imgProps xmlns:a14="http://schemas.microsoft.com/office/drawing/2010/main">
                  <a14:imgLayer r:embed="rId3">
                    <a14:imgEffect>
                      <a14:saturation sat="99000"/>
                    </a14:imgEffect>
                  </a14:imgLayer>
                </a14:imgProps>
              </a:ext>
              <a:ext uri="{28A0092B-C50C-407E-A947-70E740481C1C}">
                <a14:useLocalDpi xmlns:a14="http://schemas.microsoft.com/office/drawing/2010/main" val="0"/>
              </a:ext>
            </a:extLst>
          </a:blip>
          <a:srcRect b="13426"/>
          <a:stretch/>
        </p:blipFill>
        <p:spPr>
          <a:xfrm>
            <a:off x="0" y="12032"/>
            <a:ext cx="3724105" cy="6845968"/>
          </a:xfrm>
        </p:spPr>
      </p:pic>
      <p:sp>
        <p:nvSpPr>
          <p:cNvPr id="2" name="Título 1">
            <a:extLst>
              <a:ext uri="{FF2B5EF4-FFF2-40B4-BE49-F238E27FC236}">
                <a16:creationId xmlns:a16="http://schemas.microsoft.com/office/drawing/2014/main" id="{2F610C41-DDDF-DC9A-F578-874492D52B2C}"/>
              </a:ext>
            </a:extLst>
          </p:cNvPr>
          <p:cNvSpPr>
            <a:spLocks noGrp="1"/>
          </p:cNvSpPr>
          <p:nvPr>
            <p:ph type="title"/>
          </p:nvPr>
        </p:nvSpPr>
        <p:spPr>
          <a:xfrm>
            <a:off x="548640" y="365125"/>
            <a:ext cx="10805159" cy="315913"/>
          </a:xfrm>
        </p:spPr>
        <p:txBody>
          <a:bodyPr>
            <a:normAutofit/>
          </a:bodyPr>
          <a:lstStyle/>
          <a:p>
            <a:pPr algn="r"/>
            <a:r>
              <a:rPr lang="es-ES" sz="1500" spc="1000" dirty="0">
                <a:solidFill>
                  <a:schemeClr val="bg1"/>
                </a:solidFill>
                <a:latin typeface="Times New Roman" panose="02020603050405020304" pitchFamily="18" charset="0"/>
                <a:cs typeface="Times New Roman" panose="02020603050405020304" pitchFamily="18" charset="0"/>
              </a:rPr>
              <a:t>LITURGIA Y ESPIRITUALIDAD - La Cena del Cordero</a:t>
            </a:r>
          </a:p>
        </p:txBody>
      </p:sp>
      <p:sp>
        <p:nvSpPr>
          <p:cNvPr id="3" name="Título 1">
            <a:extLst>
              <a:ext uri="{FF2B5EF4-FFF2-40B4-BE49-F238E27FC236}">
                <a16:creationId xmlns:a16="http://schemas.microsoft.com/office/drawing/2014/main" id="{74F6CED8-7F20-5AB0-C840-4052D27CBA66}"/>
              </a:ext>
            </a:extLst>
          </p:cNvPr>
          <p:cNvSpPr txBox="1">
            <a:spLocks/>
          </p:cNvSpPr>
          <p:nvPr/>
        </p:nvSpPr>
        <p:spPr>
          <a:xfrm>
            <a:off x="548639" y="718218"/>
            <a:ext cx="10805159" cy="830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650" spc="1000" dirty="0">
                <a:solidFill>
                  <a:schemeClr val="bg1"/>
                </a:solidFill>
                <a:latin typeface="Times New Roman" panose="02020603050405020304" pitchFamily="18" charset="0"/>
                <a:cs typeface="Times New Roman" panose="02020603050405020304" pitchFamily="18" charset="0"/>
              </a:rPr>
              <a:t>CRISTO, PALABRA ETERNA DEL PADRE</a:t>
            </a:r>
          </a:p>
          <a:p>
            <a:pPr algn="r"/>
            <a:r>
              <a:rPr lang="es-ES" sz="2650" spc="1000" dirty="0">
                <a:solidFill>
                  <a:schemeClr val="bg1"/>
                </a:solidFill>
                <a:latin typeface="Times New Roman" panose="02020603050405020304" pitchFamily="18" charset="0"/>
                <a:cs typeface="Times New Roman" panose="02020603050405020304" pitchFamily="18" charset="0"/>
              </a:rPr>
              <a:t>Contemporaneidad de Cristo</a:t>
            </a:r>
          </a:p>
        </p:txBody>
      </p:sp>
      <p:sp>
        <p:nvSpPr>
          <p:cNvPr id="5" name="CuadroTexto 4">
            <a:extLst>
              <a:ext uri="{FF2B5EF4-FFF2-40B4-BE49-F238E27FC236}">
                <a16:creationId xmlns:a16="http://schemas.microsoft.com/office/drawing/2014/main" id="{7945243C-5AF5-4D52-9E4B-B9841E1C5541}"/>
              </a:ext>
            </a:extLst>
          </p:cNvPr>
          <p:cNvSpPr txBox="1"/>
          <p:nvPr/>
        </p:nvSpPr>
        <p:spPr>
          <a:xfrm>
            <a:off x="257076" y="1615467"/>
            <a:ext cx="11677848" cy="4485652"/>
          </a:xfrm>
          <a:prstGeom prst="rect">
            <a:avLst/>
          </a:prstGeom>
          <a:solidFill>
            <a:schemeClr val="bg1">
              <a:lumMod val="95000"/>
            </a:schemeClr>
          </a:solidFill>
        </p:spPr>
        <p:txBody>
          <a:bodyPr wrap="square">
            <a:spAutoFit/>
          </a:bodyPr>
          <a:lstStyle/>
          <a:p>
            <a:pPr algn="just">
              <a:lnSpc>
                <a:spcPct val="120000"/>
              </a:lnSpc>
            </a:pP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rPr>
              <a:t>“La </a:t>
            </a:r>
            <a:r>
              <a:rPr lang="es-ES" sz="2400" spc="200" dirty="0">
                <a:solidFill>
                  <a:srgbClr val="C00000"/>
                </a:solidFill>
                <a:latin typeface="Times New Roman" panose="02020603050405020304" pitchFamily="18" charset="0"/>
                <a:ea typeface="+mj-ea"/>
                <a:cs typeface="Times New Roman" panose="02020603050405020304" pitchFamily="18" charset="0"/>
              </a:rPr>
              <a:t>Palabra eterna</a:t>
            </a: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rPr>
              <a:t>, que se expresa en la creación y se comunica en la historia de la salvación, </a:t>
            </a:r>
            <a:r>
              <a:rPr lang="es-ES" sz="2400" spc="200" dirty="0">
                <a:solidFill>
                  <a:srgbClr val="C00000"/>
                </a:solidFill>
                <a:latin typeface="Times New Roman" panose="02020603050405020304" pitchFamily="18" charset="0"/>
                <a:ea typeface="+mj-ea"/>
                <a:cs typeface="Times New Roman" panose="02020603050405020304" pitchFamily="18" charset="0"/>
              </a:rPr>
              <a:t>en Cristo se ha convertido en un hombre </a:t>
            </a: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rPr>
              <a:t>‘nacido de una mujer’ (Ga 4,4). </a:t>
            </a:r>
            <a:r>
              <a:rPr lang="es-ES" sz="2400" spc="200" dirty="0">
                <a:solidFill>
                  <a:schemeClr val="accent6">
                    <a:lumMod val="75000"/>
                  </a:schemeClr>
                </a:solidFill>
                <a:latin typeface="Times New Roman" panose="02020603050405020304" pitchFamily="18" charset="0"/>
                <a:ea typeface="+mj-ea"/>
                <a:cs typeface="Times New Roman" panose="02020603050405020304" pitchFamily="18" charset="0"/>
              </a:rPr>
              <a:t>La Palabra aquí no se expresa principalmente mediante un discurso, con conceptos o normas</a:t>
            </a: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rPr>
              <a:t>. Aquí nos encontramos ante la persona misma de Jesús. Su historia única y singular es la palabra definitiva que Dios dice a la humanidad. Así se entiende por qué ‘</a:t>
            </a:r>
            <a:r>
              <a:rPr lang="es-ES" sz="2400" spc="200" dirty="0">
                <a:solidFill>
                  <a:schemeClr val="accent6">
                    <a:lumMod val="75000"/>
                  </a:schemeClr>
                </a:solidFill>
                <a:latin typeface="Times New Roman" panose="02020603050405020304" pitchFamily="18" charset="0"/>
                <a:ea typeface="+mj-ea"/>
                <a:cs typeface="Times New Roman" panose="02020603050405020304" pitchFamily="18" charset="0"/>
              </a:rPr>
              <a:t>no se comienza a ser cristiano por una decisión ética o una gran idea, sino por el encuentro con un acontecimiento</a:t>
            </a: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rPr>
              <a:t>, con una Persona, que da un nuevo horizonte a la vida y, con ello, una orientación decisiva’ (Benedicto XVI, </a:t>
            </a:r>
            <a:r>
              <a:rPr lang="es-ES" sz="2400" i="1" spc="200" dirty="0">
                <a:solidFill>
                  <a:schemeClr val="accent1">
                    <a:lumMod val="50000"/>
                  </a:schemeClr>
                </a:solidFill>
                <a:latin typeface="Times New Roman" panose="02020603050405020304" pitchFamily="18" charset="0"/>
                <a:ea typeface="+mj-ea"/>
                <a:cs typeface="Times New Roman" panose="02020603050405020304" pitchFamily="18" charset="0"/>
              </a:rPr>
              <a:t>Deus caritas </a:t>
            </a:r>
            <a:r>
              <a:rPr lang="es-ES" sz="2400" i="1" spc="200" dirty="0" err="1">
                <a:solidFill>
                  <a:schemeClr val="accent1">
                    <a:lumMod val="50000"/>
                  </a:schemeClr>
                </a:solidFill>
                <a:latin typeface="Times New Roman" panose="02020603050405020304" pitchFamily="18" charset="0"/>
                <a:ea typeface="+mj-ea"/>
                <a:cs typeface="Times New Roman" panose="02020603050405020304" pitchFamily="18" charset="0"/>
              </a:rPr>
              <a:t>est</a:t>
            </a: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rPr>
              <a:t> 1)”</a:t>
            </a:r>
          </a:p>
          <a:p>
            <a:pPr algn="just">
              <a:lnSpc>
                <a:spcPct val="120000"/>
              </a:lnSpc>
            </a:pP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rPr>
              <a:t>(Benedicto XVI, </a:t>
            </a:r>
            <a:r>
              <a:rPr lang="es-ES" sz="2400" i="1" spc="200" dirty="0">
                <a:solidFill>
                  <a:schemeClr val="accent1">
                    <a:lumMod val="50000"/>
                  </a:schemeClr>
                </a:solidFill>
                <a:latin typeface="Times New Roman" panose="02020603050405020304" pitchFamily="18" charset="0"/>
                <a:ea typeface="+mj-ea"/>
                <a:cs typeface="Times New Roman" panose="02020603050405020304" pitchFamily="18" charset="0"/>
              </a:rPr>
              <a:t>Verbum </a:t>
            </a:r>
            <a:r>
              <a:rPr lang="es-ES" sz="2400" i="1" spc="200" dirty="0" err="1">
                <a:solidFill>
                  <a:schemeClr val="accent1">
                    <a:lumMod val="50000"/>
                  </a:schemeClr>
                </a:solidFill>
                <a:latin typeface="Times New Roman" panose="02020603050405020304" pitchFamily="18" charset="0"/>
                <a:ea typeface="+mj-ea"/>
                <a:cs typeface="Times New Roman" panose="02020603050405020304" pitchFamily="18" charset="0"/>
              </a:rPr>
              <a:t>Domini</a:t>
            </a:r>
            <a:r>
              <a:rPr lang="es-ES" sz="2400" i="1" spc="200" dirty="0">
                <a:solidFill>
                  <a:schemeClr val="accent1">
                    <a:lumMod val="50000"/>
                  </a:schemeClr>
                </a:solidFill>
                <a:latin typeface="Times New Roman" panose="02020603050405020304" pitchFamily="18" charset="0"/>
                <a:ea typeface="+mj-ea"/>
                <a:cs typeface="Times New Roman" panose="02020603050405020304" pitchFamily="18" charset="0"/>
              </a:rPr>
              <a:t> </a:t>
            </a: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rPr>
              <a:t>11).</a:t>
            </a:r>
          </a:p>
        </p:txBody>
      </p:sp>
    </p:spTree>
    <p:extLst>
      <p:ext uri="{BB962C8B-B14F-4D97-AF65-F5344CB8AC3E}">
        <p14:creationId xmlns:p14="http://schemas.microsoft.com/office/powerpoint/2010/main" val="2362110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2">
            <a:alphaModFix amt="15000"/>
            <a:duotone>
              <a:prstClr val="black"/>
              <a:schemeClr val="accent1">
                <a:tint val="45000"/>
                <a:satMod val="400000"/>
              </a:schemeClr>
            </a:duotone>
            <a:extLst>
              <a:ext uri="{BEBA8EAE-BF5A-486C-A8C5-ECC9F3942E4B}">
                <a14:imgProps xmlns:a14="http://schemas.microsoft.com/office/drawing/2010/main">
                  <a14:imgLayer r:embed="rId3">
                    <a14:imgEffect>
                      <a14:saturation sat="99000"/>
                    </a14:imgEffect>
                  </a14:imgLayer>
                </a14:imgProps>
              </a:ext>
              <a:ext uri="{28A0092B-C50C-407E-A947-70E740481C1C}">
                <a14:useLocalDpi xmlns:a14="http://schemas.microsoft.com/office/drawing/2010/main" val="0"/>
              </a:ext>
            </a:extLst>
          </a:blip>
          <a:srcRect b="13426"/>
          <a:stretch/>
        </p:blipFill>
        <p:spPr>
          <a:xfrm>
            <a:off x="0" y="12032"/>
            <a:ext cx="3724105" cy="6845968"/>
          </a:xfrm>
        </p:spPr>
      </p:pic>
      <p:sp>
        <p:nvSpPr>
          <p:cNvPr id="2" name="Título 1">
            <a:extLst>
              <a:ext uri="{FF2B5EF4-FFF2-40B4-BE49-F238E27FC236}">
                <a16:creationId xmlns:a16="http://schemas.microsoft.com/office/drawing/2014/main" id="{2F610C41-DDDF-DC9A-F578-874492D52B2C}"/>
              </a:ext>
            </a:extLst>
          </p:cNvPr>
          <p:cNvSpPr>
            <a:spLocks noGrp="1"/>
          </p:cNvSpPr>
          <p:nvPr>
            <p:ph type="title"/>
          </p:nvPr>
        </p:nvSpPr>
        <p:spPr>
          <a:xfrm>
            <a:off x="548640" y="365125"/>
            <a:ext cx="10805159" cy="315913"/>
          </a:xfrm>
        </p:spPr>
        <p:txBody>
          <a:bodyPr>
            <a:normAutofit/>
          </a:bodyPr>
          <a:lstStyle/>
          <a:p>
            <a:pPr algn="r"/>
            <a:r>
              <a:rPr lang="es-ES" sz="1500" spc="1000" dirty="0">
                <a:solidFill>
                  <a:schemeClr val="bg1"/>
                </a:solidFill>
                <a:latin typeface="Times New Roman" panose="02020603050405020304" pitchFamily="18" charset="0"/>
                <a:cs typeface="Times New Roman" panose="02020603050405020304" pitchFamily="18" charset="0"/>
              </a:rPr>
              <a:t>LITURGIA Y ESPIRITUALIDAD - La Cena del Cordero</a:t>
            </a:r>
          </a:p>
        </p:txBody>
      </p:sp>
      <p:sp>
        <p:nvSpPr>
          <p:cNvPr id="3" name="Título 1">
            <a:extLst>
              <a:ext uri="{FF2B5EF4-FFF2-40B4-BE49-F238E27FC236}">
                <a16:creationId xmlns:a16="http://schemas.microsoft.com/office/drawing/2014/main" id="{74F6CED8-7F20-5AB0-C840-4052D27CBA66}"/>
              </a:ext>
            </a:extLst>
          </p:cNvPr>
          <p:cNvSpPr txBox="1">
            <a:spLocks/>
          </p:cNvSpPr>
          <p:nvPr/>
        </p:nvSpPr>
        <p:spPr>
          <a:xfrm>
            <a:off x="548639" y="718218"/>
            <a:ext cx="10805159" cy="830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650" spc="1000" dirty="0">
                <a:solidFill>
                  <a:schemeClr val="bg1"/>
                </a:solidFill>
                <a:latin typeface="Times New Roman" panose="02020603050405020304" pitchFamily="18" charset="0"/>
                <a:cs typeface="Times New Roman" panose="02020603050405020304" pitchFamily="18" charset="0"/>
              </a:rPr>
              <a:t>CRISTO, PALABRA ETERNA DEL PADRE</a:t>
            </a:r>
          </a:p>
          <a:p>
            <a:pPr algn="r"/>
            <a:r>
              <a:rPr lang="es-ES" sz="2650" spc="1000" dirty="0">
                <a:solidFill>
                  <a:schemeClr val="bg1"/>
                </a:solidFill>
                <a:latin typeface="Times New Roman" panose="02020603050405020304" pitchFamily="18" charset="0"/>
                <a:cs typeface="Times New Roman" panose="02020603050405020304" pitchFamily="18" charset="0"/>
              </a:rPr>
              <a:t>Contemporaneidad de Cristo</a:t>
            </a:r>
          </a:p>
        </p:txBody>
      </p:sp>
      <p:sp>
        <p:nvSpPr>
          <p:cNvPr id="5" name="CuadroTexto 4">
            <a:extLst>
              <a:ext uri="{FF2B5EF4-FFF2-40B4-BE49-F238E27FC236}">
                <a16:creationId xmlns:a16="http://schemas.microsoft.com/office/drawing/2014/main" id="{7945243C-5AF5-4D52-9E4B-B9841E1C5541}"/>
              </a:ext>
            </a:extLst>
          </p:cNvPr>
          <p:cNvSpPr txBox="1"/>
          <p:nvPr/>
        </p:nvSpPr>
        <p:spPr>
          <a:xfrm>
            <a:off x="257076" y="1615467"/>
            <a:ext cx="11677848" cy="4042453"/>
          </a:xfrm>
          <a:prstGeom prst="rect">
            <a:avLst/>
          </a:prstGeom>
          <a:solidFill>
            <a:schemeClr val="bg1">
              <a:lumMod val="95000"/>
            </a:schemeClr>
          </a:solidFill>
        </p:spPr>
        <p:txBody>
          <a:bodyPr wrap="square">
            <a:spAutoFit/>
          </a:bodyPr>
          <a:lstStyle/>
          <a:p>
            <a:pPr algn="just">
              <a:lnSpc>
                <a:spcPct val="120000"/>
              </a:lnSpc>
            </a:pP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rPr>
              <a:t>“</a:t>
            </a:r>
            <a:r>
              <a:rPr lang="es-ES" sz="2400" spc="200" dirty="0">
                <a:solidFill>
                  <a:srgbClr val="C00000"/>
                </a:solidFill>
                <a:latin typeface="Times New Roman" panose="02020603050405020304" pitchFamily="18" charset="0"/>
                <a:ea typeface="+mj-ea"/>
                <a:cs typeface="Times New Roman" panose="02020603050405020304" pitchFamily="18" charset="0"/>
              </a:rPr>
              <a:t>Recibir al Verbo quiere decir dejarse plasmar por Él </a:t>
            </a: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rPr>
              <a:t>hasta el punto de llegar a ser, por el poder del Espíritu Santo, </a:t>
            </a:r>
            <a:r>
              <a:rPr lang="es-ES" sz="2400" spc="200" dirty="0">
                <a:solidFill>
                  <a:srgbClr val="C00000"/>
                </a:solidFill>
                <a:latin typeface="Times New Roman" panose="02020603050405020304" pitchFamily="18" charset="0"/>
                <a:ea typeface="+mj-ea"/>
                <a:cs typeface="Times New Roman" panose="02020603050405020304" pitchFamily="18" charset="0"/>
              </a:rPr>
              <a:t>configurados con Cristo</a:t>
            </a: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rPr>
              <a:t>, con el ‘Hijo único del Padre’ (</a:t>
            </a:r>
            <a:r>
              <a:rPr lang="es-ES" sz="2400" spc="200" dirty="0" err="1">
                <a:solidFill>
                  <a:schemeClr val="accent1">
                    <a:lumMod val="50000"/>
                  </a:schemeClr>
                </a:solidFill>
                <a:latin typeface="Times New Roman" panose="02020603050405020304" pitchFamily="18" charset="0"/>
                <a:ea typeface="+mj-ea"/>
                <a:cs typeface="Times New Roman" panose="02020603050405020304" pitchFamily="18" charset="0"/>
              </a:rPr>
              <a:t>Jn</a:t>
            </a: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rPr>
              <a:t> 1,14). Es el principio de una nueva creación, nace la criatura nueva, un pueblo nuevo. Los que creen, los que viven la obediencia de la fe, ‘han nacido de Dios’ (cf. </a:t>
            </a:r>
            <a:r>
              <a:rPr lang="es-ES" sz="2400" spc="200" dirty="0" err="1">
                <a:solidFill>
                  <a:schemeClr val="accent1">
                    <a:lumMod val="50000"/>
                  </a:schemeClr>
                </a:solidFill>
                <a:latin typeface="Times New Roman" panose="02020603050405020304" pitchFamily="18" charset="0"/>
                <a:ea typeface="+mj-ea"/>
                <a:cs typeface="Times New Roman" panose="02020603050405020304" pitchFamily="18" charset="0"/>
              </a:rPr>
              <a:t>Jn</a:t>
            </a: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rPr>
              <a:t> 1,13), son partícipes de la vida divina: ‘hijos en el Hijo’ (cf. Ga 4,5-6; </a:t>
            </a:r>
            <a:r>
              <a:rPr lang="es-ES" sz="2400" spc="200" dirty="0" err="1">
                <a:solidFill>
                  <a:schemeClr val="accent1">
                    <a:lumMod val="50000"/>
                  </a:schemeClr>
                </a:solidFill>
                <a:latin typeface="Times New Roman" panose="02020603050405020304" pitchFamily="18" charset="0"/>
                <a:ea typeface="+mj-ea"/>
                <a:cs typeface="Times New Roman" panose="02020603050405020304" pitchFamily="18" charset="0"/>
              </a:rPr>
              <a:t>Rm</a:t>
            </a: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rPr>
              <a:t> 8,14-17). San Agustín, comentando este pasaje del Evangelio de Juan, dice sugestivamente: ‘</a:t>
            </a:r>
            <a:r>
              <a:rPr lang="es-ES" sz="2400" spc="200" dirty="0">
                <a:solidFill>
                  <a:schemeClr val="accent6">
                    <a:lumMod val="75000"/>
                  </a:schemeClr>
                </a:solidFill>
                <a:latin typeface="Times New Roman" panose="02020603050405020304" pitchFamily="18" charset="0"/>
                <a:ea typeface="+mj-ea"/>
                <a:cs typeface="Times New Roman" panose="02020603050405020304" pitchFamily="18" charset="0"/>
              </a:rPr>
              <a:t>Por el Verbo existes tú. Pero necesitas igualmente ser restaurado por Él</a:t>
            </a: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rPr>
              <a:t>’”</a:t>
            </a:r>
          </a:p>
          <a:p>
            <a:pPr algn="just">
              <a:lnSpc>
                <a:spcPct val="120000"/>
              </a:lnSpc>
            </a:pP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rPr>
              <a:t>(Benedicto XVI, </a:t>
            </a:r>
            <a:r>
              <a:rPr lang="es-ES" sz="2400" i="1" spc="200" dirty="0">
                <a:solidFill>
                  <a:schemeClr val="accent1">
                    <a:lumMod val="50000"/>
                  </a:schemeClr>
                </a:solidFill>
                <a:latin typeface="Times New Roman" panose="02020603050405020304" pitchFamily="18" charset="0"/>
                <a:ea typeface="+mj-ea"/>
                <a:cs typeface="Times New Roman" panose="02020603050405020304" pitchFamily="18" charset="0"/>
              </a:rPr>
              <a:t>Verbum </a:t>
            </a:r>
            <a:r>
              <a:rPr lang="es-ES" sz="2400" i="1" spc="200" dirty="0" err="1">
                <a:solidFill>
                  <a:schemeClr val="accent1">
                    <a:lumMod val="50000"/>
                  </a:schemeClr>
                </a:solidFill>
                <a:latin typeface="Times New Roman" panose="02020603050405020304" pitchFamily="18" charset="0"/>
                <a:ea typeface="+mj-ea"/>
                <a:cs typeface="Times New Roman" panose="02020603050405020304" pitchFamily="18" charset="0"/>
              </a:rPr>
              <a:t>Domini</a:t>
            </a:r>
            <a:r>
              <a:rPr lang="es-ES" sz="2400" i="1" spc="200" dirty="0">
                <a:solidFill>
                  <a:schemeClr val="accent1">
                    <a:lumMod val="50000"/>
                  </a:schemeClr>
                </a:solidFill>
                <a:latin typeface="Times New Roman" panose="02020603050405020304" pitchFamily="18" charset="0"/>
                <a:ea typeface="+mj-ea"/>
                <a:cs typeface="Times New Roman" panose="02020603050405020304" pitchFamily="18" charset="0"/>
              </a:rPr>
              <a:t> </a:t>
            </a: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rPr>
              <a:t>50).</a:t>
            </a:r>
          </a:p>
        </p:txBody>
      </p:sp>
    </p:spTree>
    <p:extLst>
      <p:ext uri="{BB962C8B-B14F-4D97-AF65-F5344CB8AC3E}">
        <p14:creationId xmlns:p14="http://schemas.microsoft.com/office/powerpoint/2010/main" val="6436381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2">
            <a:alphaModFix amt="15000"/>
            <a:extLst>
              <a:ext uri="{BEBA8EAE-BF5A-486C-A8C5-ECC9F3942E4B}">
                <a14:imgProps xmlns:a14="http://schemas.microsoft.com/office/drawing/2010/main">
                  <a14:imgLayer r:embed="rId3">
                    <a14:imgEffect>
                      <a14:saturation sat="99000"/>
                    </a14:imgEffect>
                  </a14:imgLayer>
                </a14:imgProps>
              </a:ext>
              <a:ext uri="{28A0092B-C50C-407E-A947-70E740481C1C}">
                <a14:useLocalDpi xmlns:a14="http://schemas.microsoft.com/office/drawing/2010/main" val="0"/>
              </a:ext>
            </a:extLst>
          </a:blip>
          <a:srcRect b="13426"/>
          <a:stretch/>
        </p:blipFill>
        <p:spPr>
          <a:xfrm>
            <a:off x="0" y="12032"/>
            <a:ext cx="3724105" cy="6845968"/>
          </a:xfrm>
        </p:spPr>
      </p:pic>
      <p:sp>
        <p:nvSpPr>
          <p:cNvPr id="2" name="Título 1">
            <a:extLst>
              <a:ext uri="{FF2B5EF4-FFF2-40B4-BE49-F238E27FC236}">
                <a16:creationId xmlns:a16="http://schemas.microsoft.com/office/drawing/2014/main" id="{2F610C41-DDDF-DC9A-F578-874492D52B2C}"/>
              </a:ext>
            </a:extLst>
          </p:cNvPr>
          <p:cNvSpPr>
            <a:spLocks noGrp="1"/>
          </p:cNvSpPr>
          <p:nvPr>
            <p:ph type="title"/>
          </p:nvPr>
        </p:nvSpPr>
        <p:spPr>
          <a:xfrm>
            <a:off x="548640" y="365125"/>
            <a:ext cx="10805159" cy="315913"/>
          </a:xfrm>
        </p:spPr>
        <p:txBody>
          <a:bodyPr>
            <a:normAutofit/>
          </a:bodyPr>
          <a:lstStyle/>
          <a:p>
            <a:pPr algn="r"/>
            <a:r>
              <a:rPr lang="es-ES" sz="1500" spc="1000" dirty="0">
                <a:solidFill>
                  <a:schemeClr val="accent1">
                    <a:lumMod val="60000"/>
                    <a:lumOff val="40000"/>
                  </a:schemeClr>
                </a:solidFill>
                <a:latin typeface="Times New Roman" panose="02020603050405020304" pitchFamily="18" charset="0"/>
                <a:cs typeface="Times New Roman" panose="02020603050405020304" pitchFamily="18" charset="0"/>
              </a:rPr>
              <a:t>LITURGIA Y ESPIRITUALIDAD - La Cena del Cordero</a:t>
            </a:r>
          </a:p>
        </p:txBody>
      </p:sp>
      <p:sp>
        <p:nvSpPr>
          <p:cNvPr id="3" name="Título 1">
            <a:extLst>
              <a:ext uri="{FF2B5EF4-FFF2-40B4-BE49-F238E27FC236}">
                <a16:creationId xmlns:a16="http://schemas.microsoft.com/office/drawing/2014/main" id="{74F6CED8-7F20-5AB0-C840-4052D27CBA66}"/>
              </a:ext>
            </a:extLst>
          </p:cNvPr>
          <p:cNvSpPr txBox="1">
            <a:spLocks/>
          </p:cNvSpPr>
          <p:nvPr/>
        </p:nvSpPr>
        <p:spPr>
          <a:xfrm>
            <a:off x="548639" y="718218"/>
            <a:ext cx="10805159" cy="830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650" spc="1000" dirty="0">
                <a:solidFill>
                  <a:schemeClr val="accent1">
                    <a:lumMod val="75000"/>
                  </a:schemeClr>
                </a:solidFill>
                <a:latin typeface="Times New Roman" panose="02020603050405020304" pitchFamily="18" charset="0"/>
                <a:cs typeface="Times New Roman" panose="02020603050405020304" pitchFamily="18" charset="0"/>
              </a:rPr>
              <a:t>LA CELEBRACIÓN DE CRISTO, PALABRA DE DIOS, EN EL RITO ROMANO</a:t>
            </a:r>
          </a:p>
        </p:txBody>
      </p:sp>
      <p:grpSp>
        <p:nvGrpSpPr>
          <p:cNvPr id="5" name="Google Shape;118;p19">
            <a:extLst>
              <a:ext uri="{FF2B5EF4-FFF2-40B4-BE49-F238E27FC236}">
                <a16:creationId xmlns:a16="http://schemas.microsoft.com/office/drawing/2014/main" id="{E6B2B7F5-FAB3-0BEF-09FA-B60BB2586D53}"/>
              </a:ext>
            </a:extLst>
          </p:cNvPr>
          <p:cNvGrpSpPr/>
          <p:nvPr/>
        </p:nvGrpSpPr>
        <p:grpSpPr>
          <a:xfrm>
            <a:off x="1215802" y="3292899"/>
            <a:ext cx="10638869" cy="1430100"/>
            <a:chOff x="323" y="193508"/>
            <a:chExt cx="9973940" cy="1430100"/>
          </a:xfrm>
        </p:grpSpPr>
        <p:sp>
          <p:nvSpPr>
            <p:cNvPr id="6" name="Google Shape;119;p19">
              <a:extLst>
                <a:ext uri="{FF2B5EF4-FFF2-40B4-BE49-F238E27FC236}">
                  <a16:creationId xmlns:a16="http://schemas.microsoft.com/office/drawing/2014/main" id="{60B97724-B1BE-AF7C-0CA4-C4C68A841BB4}"/>
                </a:ext>
              </a:extLst>
            </p:cNvPr>
            <p:cNvSpPr/>
            <p:nvPr/>
          </p:nvSpPr>
          <p:spPr>
            <a:xfrm>
              <a:off x="323" y="193508"/>
              <a:ext cx="3539100" cy="1430100"/>
            </a:xfrm>
            <a:prstGeom prst="chevron">
              <a:avLst>
                <a:gd name="adj" fmla="val 50000"/>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33" tIns="91433" rIns="91433" bIns="91433" anchor="ctr" anchorCtr="0">
              <a:noAutofit/>
            </a:bodyPr>
            <a:lstStyle/>
            <a:p>
              <a:endParaRPr sz="2400">
                <a:latin typeface="Times New Roman" panose="02020603050405020304" pitchFamily="18" charset="0"/>
                <a:ea typeface="Raleway"/>
                <a:cs typeface="Times New Roman" panose="02020603050405020304" pitchFamily="18" charset="0"/>
                <a:sym typeface="Raleway"/>
              </a:endParaRPr>
            </a:p>
          </p:txBody>
        </p:sp>
        <p:sp>
          <p:nvSpPr>
            <p:cNvPr id="7" name="Google Shape;120;p19">
              <a:extLst>
                <a:ext uri="{FF2B5EF4-FFF2-40B4-BE49-F238E27FC236}">
                  <a16:creationId xmlns:a16="http://schemas.microsoft.com/office/drawing/2014/main" id="{05523AEA-EE21-BBB6-1487-74701420FE84}"/>
                </a:ext>
              </a:extLst>
            </p:cNvPr>
            <p:cNvSpPr txBox="1"/>
            <p:nvPr/>
          </p:nvSpPr>
          <p:spPr>
            <a:xfrm>
              <a:off x="715307" y="193508"/>
              <a:ext cx="2109300" cy="1430100"/>
            </a:xfrm>
            <a:prstGeom prst="rect">
              <a:avLst/>
            </a:prstGeom>
            <a:noFill/>
            <a:ln>
              <a:noFill/>
            </a:ln>
          </p:spPr>
          <p:txBody>
            <a:bodyPr spcFirstLastPara="1" wrap="square" lIns="56000" tIns="18667" rIns="18667" bIns="18667" anchor="ctr" anchorCtr="0">
              <a:noAutofit/>
            </a:bodyPr>
            <a:lstStyle/>
            <a:p>
              <a:pPr algn="ctr">
                <a:lnSpc>
                  <a:spcPct val="90000"/>
                </a:lnSpc>
                <a:buClr>
                  <a:schemeClr val="lt1"/>
                </a:buClr>
                <a:buSzPts val="1100"/>
              </a:pPr>
              <a:r>
                <a:rPr lang="es" sz="1467">
                  <a:solidFill>
                    <a:schemeClr val="lt1"/>
                  </a:solidFill>
                  <a:latin typeface="Times New Roman" panose="02020603050405020304" pitchFamily="18" charset="0"/>
                  <a:ea typeface="Raleway"/>
                  <a:cs typeface="Times New Roman" panose="02020603050405020304" pitchFamily="18" charset="0"/>
                  <a:sym typeface="Raleway"/>
                </a:rPr>
                <a:t>2ª 1Cor 12,31 – 13,13: Quedan la fe, la esperanza y el amor. La más grande es el amor. </a:t>
              </a:r>
              <a:endParaRPr sz="1467">
                <a:latin typeface="Times New Roman" panose="02020603050405020304" pitchFamily="18" charset="0"/>
                <a:ea typeface="Raleway"/>
                <a:cs typeface="Times New Roman" panose="02020603050405020304" pitchFamily="18" charset="0"/>
                <a:sym typeface="Raleway"/>
              </a:endParaRPr>
            </a:p>
          </p:txBody>
        </p:sp>
        <p:sp>
          <p:nvSpPr>
            <p:cNvPr id="8" name="Google Shape;121;p19">
              <a:extLst>
                <a:ext uri="{FF2B5EF4-FFF2-40B4-BE49-F238E27FC236}">
                  <a16:creationId xmlns:a16="http://schemas.microsoft.com/office/drawing/2014/main" id="{3C7A65FF-86C6-056E-6267-F71F4553244B}"/>
                </a:ext>
              </a:extLst>
            </p:cNvPr>
            <p:cNvSpPr/>
            <p:nvPr/>
          </p:nvSpPr>
          <p:spPr>
            <a:xfrm>
              <a:off x="3182036" y="193508"/>
              <a:ext cx="3574800" cy="1430100"/>
            </a:xfrm>
            <a:prstGeom prst="chevron">
              <a:avLst>
                <a:gd name="adj" fmla="val 50000"/>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33" tIns="91433" rIns="91433" bIns="91433" anchor="ctr" anchorCtr="0">
              <a:noAutofit/>
            </a:bodyPr>
            <a:lstStyle/>
            <a:p>
              <a:endParaRPr sz="2400">
                <a:latin typeface="Times New Roman" panose="02020603050405020304" pitchFamily="18" charset="0"/>
                <a:ea typeface="Raleway"/>
                <a:cs typeface="Times New Roman" panose="02020603050405020304" pitchFamily="18" charset="0"/>
                <a:sym typeface="Raleway"/>
              </a:endParaRPr>
            </a:p>
          </p:txBody>
        </p:sp>
        <p:sp>
          <p:nvSpPr>
            <p:cNvPr id="9" name="Google Shape;122;p19">
              <a:extLst>
                <a:ext uri="{FF2B5EF4-FFF2-40B4-BE49-F238E27FC236}">
                  <a16:creationId xmlns:a16="http://schemas.microsoft.com/office/drawing/2014/main" id="{6310828F-5615-C199-2553-D07BAEAD550D}"/>
                </a:ext>
              </a:extLst>
            </p:cNvPr>
            <p:cNvSpPr txBox="1"/>
            <p:nvPr/>
          </p:nvSpPr>
          <p:spPr>
            <a:xfrm>
              <a:off x="3897020" y="193508"/>
              <a:ext cx="2145000" cy="1430100"/>
            </a:xfrm>
            <a:prstGeom prst="rect">
              <a:avLst/>
            </a:prstGeom>
            <a:noFill/>
            <a:ln>
              <a:noFill/>
            </a:ln>
          </p:spPr>
          <p:txBody>
            <a:bodyPr spcFirstLastPara="1" wrap="square" lIns="56000" tIns="18667" rIns="18667" bIns="18667" anchor="ctr" anchorCtr="0">
              <a:noAutofit/>
            </a:bodyPr>
            <a:lstStyle/>
            <a:p>
              <a:pPr algn="ctr">
                <a:lnSpc>
                  <a:spcPct val="90000"/>
                </a:lnSpc>
                <a:buClr>
                  <a:schemeClr val="lt1"/>
                </a:buClr>
                <a:buSzPts val="1100"/>
              </a:pPr>
              <a:r>
                <a:rPr lang="es" sz="1467">
                  <a:solidFill>
                    <a:schemeClr val="lt1"/>
                  </a:solidFill>
                  <a:latin typeface="Times New Roman" panose="02020603050405020304" pitchFamily="18" charset="0"/>
                  <a:ea typeface="Raleway"/>
                  <a:cs typeface="Times New Roman" panose="02020603050405020304" pitchFamily="18" charset="0"/>
                  <a:sym typeface="Raleway"/>
                </a:rPr>
                <a:t>2ª 1Cor 15,1-11: Predicamos así y así lo creísteis vosotros</a:t>
              </a:r>
              <a:endParaRPr sz="1467">
                <a:latin typeface="Times New Roman" panose="02020603050405020304" pitchFamily="18" charset="0"/>
                <a:ea typeface="Raleway"/>
                <a:cs typeface="Times New Roman" panose="02020603050405020304" pitchFamily="18" charset="0"/>
                <a:sym typeface="Raleway"/>
              </a:endParaRPr>
            </a:p>
          </p:txBody>
        </p:sp>
        <p:sp>
          <p:nvSpPr>
            <p:cNvPr id="11" name="Google Shape;123;p19">
              <a:extLst>
                <a:ext uri="{FF2B5EF4-FFF2-40B4-BE49-F238E27FC236}">
                  <a16:creationId xmlns:a16="http://schemas.microsoft.com/office/drawing/2014/main" id="{3E06C0D7-0F85-F130-5B89-5245E682D796}"/>
                </a:ext>
              </a:extLst>
            </p:cNvPr>
            <p:cNvSpPr/>
            <p:nvPr/>
          </p:nvSpPr>
          <p:spPr>
            <a:xfrm>
              <a:off x="6399463" y="193508"/>
              <a:ext cx="3574800" cy="1430100"/>
            </a:xfrm>
            <a:prstGeom prst="chevron">
              <a:avLst>
                <a:gd name="adj" fmla="val 50000"/>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33" tIns="91433" rIns="91433" bIns="91433" anchor="ctr" anchorCtr="0">
              <a:noAutofit/>
            </a:bodyPr>
            <a:lstStyle/>
            <a:p>
              <a:endParaRPr sz="2400">
                <a:latin typeface="Times New Roman" panose="02020603050405020304" pitchFamily="18" charset="0"/>
                <a:ea typeface="Raleway"/>
                <a:cs typeface="Times New Roman" panose="02020603050405020304" pitchFamily="18" charset="0"/>
                <a:sym typeface="Raleway"/>
              </a:endParaRPr>
            </a:p>
          </p:txBody>
        </p:sp>
        <p:sp>
          <p:nvSpPr>
            <p:cNvPr id="12" name="Google Shape;124;p19">
              <a:extLst>
                <a:ext uri="{FF2B5EF4-FFF2-40B4-BE49-F238E27FC236}">
                  <a16:creationId xmlns:a16="http://schemas.microsoft.com/office/drawing/2014/main" id="{3BC3865D-3784-DA93-6429-98E843B22E94}"/>
                </a:ext>
              </a:extLst>
            </p:cNvPr>
            <p:cNvSpPr txBox="1"/>
            <p:nvPr/>
          </p:nvSpPr>
          <p:spPr>
            <a:xfrm>
              <a:off x="7114447" y="193508"/>
              <a:ext cx="2145000" cy="1430100"/>
            </a:xfrm>
            <a:prstGeom prst="rect">
              <a:avLst/>
            </a:prstGeom>
            <a:noFill/>
            <a:ln>
              <a:noFill/>
            </a:ln>
          </p:spPr>
          <p:txBody>
            <a:bodyPr spcFirstLastPara="1" wrap="square" lIns="56000" tIns="18667" rIns="18667" bIns="18667" anchor="ctr" anchorCtr="0">
              <a:noAutofit/>
            </a:bodyPr>
            <a:lstStyle/>
            <a:p>
              <a:pPr algn="ctr">
                <a:lnSpc>
                  <a:spcPct val="90000"/>
                </a:lnSpc>
                <a:buClr>
                  <a:schemeClr val="lt1"/>
                </a:buClr>
                <a:buSzPts val="1100"/>
              </a:pPr>
              <a:r>
                <a:rPr lang="es" sz="1467">
                  <a:solidFill>
                    <a:schemeClr val="lt1"/>
                  </a:solidFill>
                  <a:latin typeface="Times New Roman" panose="02020603050405020304" pitchFamily="18" charset="0"/>
                  <a:ea typeface="Raleway"/>
                  <a:cs typeface="Times New Roman" panose="02020603050405020304" pitchFamily="18" charset="0"/>
                  <a:sym typeface="Raleway"/>
                </a:rPr>
                <a:t>2ª 1 Cor 15, 12.16-20: Si Cristo no ha resucitado, vuestra fe no tiene sentido</a:t>
              </a:r>
              <a:endParaRPr sz="1467">
                <a:latin typeface="Times New Roman" panose="02020603050405020304" pitchFamily="18" charset="0"/>
                <a:ea typeface="Raleway"/>
                <a:cs typeface="Times New Roman" panose="02020603050405020304" pitchFamily="18" charset="0"/>
                <a:sym typeface="Raleway"/>
              </a:endParaRPr>
            </a:p>
          </p:txBody>
        </p:sp>
      </p:grpSp>
      <p:grpSp>
        <p:nvGrpSpPr>
          <p:cNvPr id="13" name="Google Shape;125;p19">
            <a:extLst>
              <a:ext uri="{FF2B5EF4-FFF2-40B4-BE49-F238E27FC236}">
                <a16:creationId xmlns:a16="http://schemas.microsoft.com/office/drawing/2014/main" id="{6F8818CC-97E0-0781-5074-C02D070F2A8A}"/>
              </a:ext>
            </a:extLst>
          </p:cNvPr>
          <p:cNvGrpSpPr/>
          <p:nvPr/>
        </p:nvGrpSpPr>
        <p:grpSpPr>
          <a:xfrm>
            <a:off x="1218574" y="4992599"/>
            <a:ext cx="10633551" cy="1424100"/>
            <a:chOff x="2922" y="196430"/>
            <a:chExt cx="9968954" cy="1424100"/>
          </a:xfrm>
        </p:grpSpPr>
        <p:sp>
          <p:nvSpPr>
            <p:cNvPr id="14" name="Google Shape;126;p19">
              <a:extLst>
                <a:ext uri="{FF2B5EF4-FFF2-40B4-BE49-F238E27FC236}">
                  <a16:creationId xmlns:a16="http://schemas.microsoft.com/office/drawing/2014/main" id="{4F3C0C8E-E534-3648-CB46-746FECDFB517}"/>
                </a:ext>
              </a:extLst>
            </p:cNvPr>
            <p:cNvSpPr/>
            <p:nvPr/>
          </p:nvSpPr>
          <p:spPr>
            <a:xfrm>
              <a:off x="2922" y="196430"/>
              <a:ext cx="3560400" cy="1424100"/>
            </a:xfrm>
            <a:prstGeom prst="chevron">
              <a:avLst>
                <a:gd name="adj" fmla="val 50000"/>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33" tIns="91433" rIns="91433" bIns="91433" anchor="ctr" anchorCtr="0">
              <a:noAutofit/>
            </a:bodyPr>
            <a:lstStyle/>
            <a:p>
              <a:endParaRPr sz="2400">
                <a:latin typeface="Times New Roman" panose="02020603050405020304" pitchFamily="18" charset="0"/>
                <a:ea typeface="Raleway"/>
                <a:cs typeface="Times New Roman" panose="02020603050405020304" pitchFamily="18" charset="0"/>
                <a:sym typeface="Raleway"/>
              </a:endParaRPr>
            </a:p>
          </p:txBody>
        </p:sp>
        <p:sp>
          <p:nvSpPr>
            <p:cNvPr id="15" name="Google Shape;127;p19">
              <a:extLst>
                <a:ext uri="{FF2B5EF4-FFF2-40B4-BE49-F238E27FC236}">
                  <a16:creationId xmlns:a16="http://schemas.microsoft.com/office/drawing/2014/main" id="{83391A99-EED8-FF80-6A9E-9048B7A44FCD}"/>
                </a:ext>
              </a:extLst>
            </p:cNvPr>
            <p:cNvSpPr txBox="1"/>
            <p:nvPr/>
          </p:nvSpPr>
          <p:spPr>
            <a:xfrm>
              <a:off x="714984" y="196430"/>
              <a:ext cx="2136300" cy="1424100"/>
            </a:xfrm>
            <a:prstGeom prst="rect">
              <a:avLst/>
            </a:prstGeom>
            <a:noFill/>
            <a:ln>
              <a:noFill/>
            </a:ln>
          </p:spPr>
          <p:txBody>
            <a:bodyPr spcFirstLastPara="1" wrap="square" lIns="56000" tIns="18667" rIns="18667" bIns="18667" anchor="ctr" anchorCtr="0">
              <a:noAutofit/>
            </a:bodyPr>
            <a:lstStyle/>
            <a:p>
              <a:pPr algn="ctr">
                <a:lnSpc>
                  <a:spcPct val="90000"/>
                </a:lnSpc>
                <a:buClr>
                  <a:schemeClr val="lt1"/>
                </a:buClr>
                <a:buSzPts val="1100"/>
              </a:pPr>
              <a:r>
                <a:rPr lang="es" sz="1467" dirty="0">
                  <a:solidFill>
                    <a:schemeClr val="lt1"/>
                  </a:solidFill>
                  <a:latin typeface="Times New Roman" panose="02020603050405020304" pitchFamily="18" charset="0"/>
                  <a:ea typeface="Raleway"/>
                  <a:cs typeface="Times New Roman" panose="02020603050405020304" pitchFamily="18" charset="0"/>
                  <a:sym typeface="Raleway"/>
                </a:rPr>
                <a:t>Ev Lc 4,21-30: Jesús como Elías y Eliseo, nos solo es enviado a los judíos </a:t>
              </a:r>
              <a:endParaRPr sz="1467" dirty="0">
                <a:latin typeface="Times New Roman" panose="02020603050405020304" pitchFamily="18" charset="0"/>
                <a:ea typeface="Raleway"/>
                <a:cs typeface="Times New Roman" panose="02020603050405020304" pitchFamily="18" charset="0"/>
                <a:sym typeface="Raleway"/>
              </a:endParaRPr>
            </a:p>
          </p:txBody>
        </p:sp>
        <p:sp>
          <p:nvSpPr>
            <p:cNvPr id="16" name="Google Shape;128;p19">
              <a:extLst>
                <a:ext uri="{FF2B5EF4-FFF2-40B4-BE49-F238E27FC236}">
                  <a16:creationId xmlns:a16="http://schemas.microsoft.com/office/drawing/2014/main" id="{F47232EF-1BEF-96D8-F5D7-B2FE29FD87D3}"/>
                </a:ext>
              </a:extLst>
            </p:cNvPr>
            <p:cNvSpPr/>
            <p:nvPr/>
          </p:nvSpPr>
          <p:spPr>
            <a:xfrm>
              <a:off x="3207199" y="196430"/>
              <a:ext cx="3560400" cy="1424100"/>
            </a:xfrm>
            <a:prstGeom prst="chevron">
              <a:avLst>
                <a:gd name="adj" fmla="val 50000"/>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33" tIns="91433" rIns="91433" bIns="91433" anchor="ctr" anchorCtr="0">
              <a:noAutofit/>
            </a:bodyPr>
            <a:lstStyle/>
            <a:p>
              <a:endParaRPr sz="2400">
                <a:latin typeface="Times New Roman" panose="02020603050405020304" pitchFamily="18" charset="0"/>
                <a:ea typeface="Raleway"/>
                <a:cs typeface="Times New Roman" panose="02020603050405020304" pitchFamily="18" charset="0"/>
                <a:sym typeface="Raleway"/>
              </a:endParaRPr>
            </a:p>
          </p:txBody>
        </p:sp>
        <p:sp>
          <p:nvSpPr>
            <p:cNvPr id="17" name="Google Shape;129;p19">
              <a:extLst>
                <a:ext uri="{FF2B5EF4-FFF2-40B4-BE49-F238E27FC236}">
                  <a16:creationId xmlns:a16="http://schemas.microsoft.com/office/drawing/2014/main" id="{3BE67F2B-0452-0004-47C4-B1B05E33A861}"/>
                </a:ext>
              </a:extLst>
            </p:cNvPr>
            <p:cNvSpPr txBox="1"/>
            <p:nvPr/>
          </p:nvSpPr>
          <p:spPr>
            <a:xfrm>
              <a:off x="3919261" y="196430"/>
              <a:ext cx="2136300" cy="1424100"/>
            </a:xfrm>
            <a:prstGeom prst="rect">
              <a:avLst/>
            </a:prstGeom>
            <a:noFill/>
            <a:ln>
              <a:noFill/>
            </a:ln>
          </p:spPr>
          <p:txBody>
            <a:bodyPr spcFirstLastPara="1" wrap="square" lIns="56000" tIns="18667" rIns="18667" bIns="18667" anchor="ctr" anchorCtr="0">
              <a:noAutofit/>
            </a:bodyPr>
            <a:lstStyle/>
            <a:p>
              <a:pPr algn="ctr">
                <a:lnSpc>
                  <a:spcPct val="90000"/>
                </a:lnSpc>
                <a:buClr>
                  <a:schemeClr val="lt1"/>
                </a:buClr>
                <a:buSzPts val="1100"/>
              </a:pPr>
              <a:r>
                <a:rPr lang="es" sz="1467">
                  <a:solidFill>
                    <a:schemeClr val="lt1"/>
                  </a:solidFill>
                  <a:latin typeface="Times New Roman" panose="02020603050405020304" pitchFamily="18" charset="0"/>
                  <a:ea typeface="Raleway"/>
                  <a:cs typeface="Times New Roman" panose="02020603050405020304" pitchFamily="18" charset="0"/>
                  <a:sym typeface="Raleway"/>
                </a:rPr>
                <a:t>Ev Lc 5, 1-11: Dejándolo todo, lo siguieron</a:t>
              </a:r>
              <a:endParaRPr sz="1467">
                <a:latin typeface="Times New Roman" panose="02020603050405020304" pitchFamily="18" charset="0"/>
                <a:ea typeface="Raleway"/>
                <a:cs typeface="Times New Roman" panose="02020603050405020304" pitchFamily="18" charset="0"/>
                <a:sym typeface="Raleway"/>
              </a:endParaRPr>
            </a:p>
          </p:txBody>
        </p:sp>
        <p:sp>
          <p:nvSpPr>
            <p:cNvPr id="18" name="Google Shape;130;p19">
              <a:extLst>
                <a:ext uri="{FF2B5EF4-FFF2-40B4-BE49-F238E27FC236}">
                  <a16:creationId xmlns:a16="http://schemas.microsoft.com/office/drawing/2014/main" id="{F98AEEDF-AE57-4E2D-3233-87034F2B6785}"/>
                </a:ext>
              </a:extLst>
            </p:cNvPr>
            <p:cNvSpPr/>
            <p:nvPr/>
          </p:nvSpPr>
          <p:spPr>
            <a:xfrm>
              <a:off x="6411476" y="196430"/>
              <a:ext cx="3560400" cy="1424100"/>
            </a:xfrm>
            <a:prstGeom prst="chevron">
              <a:avLst>
                <a:gd name="adj" fmla="val 50000"/>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33" tIns="91433" rIns="91433" bIns="91433" anchor="ctr" anchorCtr="0">
              <a:noAutofit/>
            </a:bodyPr>
            <a:lstStyle/>
            <a:p>
              <a:endParaRPr sz="2400">
                <a:latin typeface="Times New Roman" panose="02020603050405020304" pitchFamily="18" charset="0"/>
                <a:ea typeface="Raleway"/>
                <a:cs typeface="Times New Roman" panose="02020603050405020304" pitchFamily="18" charset="0"/>
                <a:sym typeface="Raleway"/>
              </a:endParaRPr>
            </a:p>
          </p:txBody>
        </p:sp>
        <p:sp>
          <p:nvSpPr>
            <p:cNvPr id="19" name="Google Shape;131;p19">
              <a:extLst>
                <a:ext uri="{FF2B5EF4-FFF2-40B4-BE49-F238E27FC236}">
                  <a16:creationId xmlns:a16="http://schemas.microsoft.com/office/drawing/2014/main" id="{BE918BB7-0A9B-5AEE-65DB-11A870434784}"/>
                </a:ext>
              </a:extLst>
            </p:cNvPr>
            <p:cNvSpPr txBox="1"/>
            <p:nvPr/>
          </p:nvSpPr>
          <p:spPr>
            <a:xfrm>
              <a:off x="7123538" y="196430"/>
              <a:ext cx="2136300" cy="1424100"/>
            </a:xfrm>
            <a:prstGeom prst="rect">
              <a:avLst/>
            </a:prstGeom>
            <a:noFill/>
            <a:ln>
              <a:noFill/>
            </a:ln>
          </p:spPr>
          <p:txBody>
            <a:bodyPr spcFirstLastPara="1" wrap="square" lIns="56000" tIns="18667" rIns="18667" bIns="18667" anchor="ctr" anchorCtr="0">
              <a:noAutofit/>
            </a:bodyPr>
            <a:lstStyle/>
            <a:p>
              <a:pPr algn="ctr">
                <a:lnSpc>
                  <a:spcPct val="90000"/>
                </a:lnSpc>
                <a:buClr>
                  <a:schemeClr val="lt1"/>
                </a:buClr>
                <a:buSzPts val="1100"/>
              </a:pPr>
              <a:r>
                <a:rPr lang="es" sz="1467">
                  <a:solidFill>
                    <a:schemeClr val="lt1"/>
                  </a:solidFill>
                  <a:latin typeface="Times New Roman" panose="02020603050405020304" pitchFamily="18" charset="0"/>
                  <a:ea typeface="Raleway"/>
                  <a:cs typeface="Times New Roman" panose="02020603050405020304" pitchFamily="18" charset="0"/>
                  <a:sym typeface="Raleway"/>
                </a:rPr>
                <a:t>Ev Lc 6, 17.20-26: Bienaventurados los pobres. Ay de vosotros los ricos </a:t>
              </a:r>
              <a:endParaRPr sz="1467">
                <a:latin typeface="Times New Roman" panose="02020603050405020304" pitchFamily="18" charset="0"/>
                <a:ea typeface="Raleway"/>
                <a:cs typeface="Times New Roman" panose="02020603050405020304" pitchFamily="18" charset="0"/>
                <a:sym typeface="Raleway"/>
              </a:endParaRPr>
            </a:p>
          </p:txBody>
        </p:sp>
      </p:grpSp>
      <p:sp>
        <p:nvSpPr>
          <p:cNvPr id="20" name="Google Shape;132;p19">
            <a:extLst>
              <a:ext uri="{FF2B5EF4-FFF2-40B4-BE49-F238E27FC236}">
                <a16:creationId xmlns:a16="http://schemas.microsoft.com/office/drawing/2014/main" id="{A7F934FD-89CD-BDAA-A9A5-C0B01FCA8663}"/>
              </a:ext>
            </a:extLst>
          </p:cNvPr>
          <p:cNvSpPr/>
          <p:nvPr/>
        </p:nvSpPr>
        <p:spPr>
          <a:xfrm rot="10800000" flipH="1">
            <a:off x="0" y="2077039"/>
            <a:ext cx="1109600" cy="3753600"/>
          </a:xfrm>
          <a:prstGeom prst="curvedRightArrow">
            <a:avLst>
              <a:gd name="adj1" fmla="val 25000"/>
              <a:gd name="adj2" fmla="val 50000"/>
              <a:gd name="adj3" fmla="val 25000"/>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33" tIns="45700" rIns="91433" bIns="45700" anchor="ctr" anchorCtr="0">
            <a:noAutofit/>
          </a:bodyPr>
          <a:lstStyle/>
          <a:p>
            <a:pPr algn="ctr"/>
            <a:endParaRPr sz="1867">
              <a:solidFill>
                <a:schemeClr val="dk1"/>
              </a:solidFill>
              <a:latin typeface="Calibri"/>
              <a:ea typeface="Calibri"/>
              <a:cs typeface="Calibri"/>
              <a:sym typeface="Calibri"/>
            </a:endParaRPr>
          </a:p>
        </p:txBody>
      </p:sp>
      <p:grpSp>
        <p:nvGrpSpPr>
          <p:cNvPr id="21" name="Google Shape;133;p19">
            <a:extLst>
              <a:ext uri="{FF2B5EF4-FFF2-40B4-BE49-F238E27FC236}">
                <a16:creationId xmlns:a16="http://schemas.microsoft.com/office/drawing/2014/main" id="{AFBE17DA-B885-8929-6F71-3635943067B2}"/>
              </a:ext>
            </a:extLst>
          </p:cNvPr>
          <p:cNvGrpSpPr/>
          <p:nvPr/>
        </p:nvGrpSpPr>
        <p:grpSpPr>
          <a:xfrm>
            <a:off x="1215456" y="1585761"/>
            <a:ext cx="9870899" cy="1513500"/>
            <a:chOff x="0" y="0"/>
            <a:chExt cx="9253967" cy="1513500"/>
          </a:xfrm>
        </p:grpSpPr>
        <p:sp>
          <p:nvSpPr>
            <p:cNvPr id="22" name="Google Shape;134;p19">
              <a:extLst>
                <a:ext uri="{FF2B5EF4-FFF2-40B4-BE49-F238E27FC236}">
                  <a16:creationId xmlns:a16="http://schemas.microsoft.com/office/drawing/2014/main" id="{660C27FE-1BDE-30EA-4FB3-C620B837415F}"/>
                </a:ext>
              </a:extLst>
            </p:cNvPr>
            <p:cNvSpPr/>
            <p:nvPr/>
          </p:nvSpPr>
          <p:spPr>
            <a:xfrm>
              <a:off x="0" y="108262"/>
              <a:ext cx="2849400" cy="1374000"/>
            </a:xfrm>
            <a:prstGeom prst="rect">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33" tIns="91433" rIns="91433" bIns="91433" anchor="ctr" anchorCtr="0">
              <a:noAutofit/>
            </a:bodyPr>
            <a:lstStyle/>
            <a:p>
              <a:endParaRPr sz="2400">
                <a:latin typeface="Times New Roman" panose="02020603050405020304" pitchFamily="18" charset="0"/>
                <a:ea typeface="Raleway"/>
                <a:cs typeface="Times New Roman" panose="02020603050405020304" pitchFamily="18" charset="0"/>
                <a:sym typeface="Raleway"/>
              </a:endParaRPr>
            </a:p>
          </p:txBody>
        </p:sp>
        <p:sp>
          <p:nvSpPr>
            <p:cNvPr id="23" name="Google Shape;135;p19">
              <a:extLst>
                <a:ext uri="{FF2B5EF4-FFF2-40B4-BE49-F238E27FC236}">
                  <a16:creationId xmlns:a16="http://schemas.microsoft.com/office/drawing/2014/main" id="{BF9E3EEE-2E4D-979E-191A-D6E096D7D0C4}"/>
                </a:ext>
              </a:extLst>
            </p:cNvPr>
            <p:cNvSpPr txBox="1"/>
            <p:nvPr/>
          </p:nvSpPr>
          <p:spPr>
            <a:xfrm>
              <a:off x="0" y="108262"/>
              <a:ext cx="2849400" cy="1374000"/>
            </a:xfrm>
            <a:prstGeom prst="rect">
              <a:avLst/>
            </a:prstGeom>
            <a:noFill/>
            <a:ln>
              <a:noFill/>
            </a:ln>
          </p:spPr>
          <p:txBody>
            <a:bodyPr spcFirstLastPara="1" wrap="square" lIns="56000" tIns="18667" rIns="18667" bIns="18667" anchor="ctr" anchorCtr="0">
              <a:noAutofit/>
            </a:bodyPr>
            <a:lstStyle/>
            <a:p>
              <a:pPr algn="ctr">
                <a:lnSpc>
                  <a:spcPct val="90000"/>
                </a:lnSpc>
                <a:buClr>
                  <a:schemeClr val="lt1"/>
                </a:buClr>
                <a:buSzPts val="1100"/>
              </a:pPr>
              <a:r>
                <a:rPr lang="es" sz="1467" dirty="0">
                  <a:solidFill>
                    <a:schemeClr val="lt1"/>
                  </a:solidFill>
                  <a:latin typeface="Times New Roman" panose="02020603050405020304" pitchFamily="18" charset="0"/>
                  <a:ea typeface="Raleway"/>
                  <a:cs typeface="Times New Roman" panose="02020603050405020304" pitchFamily="18" charset="0"/>
                  <a:sym typeface="Raleway"/>
                </a:rPr>
                <a:t>IV Dom. TO (C)</a:t>
              </a:r>
              <a:endParaRPr sz="1467" dirty="0">
                <a:latin typeface="Times New Roman" panose="02020603050405020304" pitchFamily="18" charset="0"/>
                <a:ea typeface="Raleway"/>
                <a:cs typeface="Times New Roman" panose="02020603050405020304" pitchFamily="18" charset="0"/>
                <a:sym typeface="Raleway"/>
              </a:endParaRPr>
            </a:p>
            <a:p>
              <a:pPr algn="ctr">
                <a:lnSpc>
                  <a:spcPct val="90000"/>
                </a:lnSpc>
                <a:spcBef>
                  <a:spcPts val="533"/>
                </a:spcBef>
                <a:buClr>
                  <a:schemeClr val="lt1"/>
                </a:buClr>
                <a:buSzPts val="1100"/>
              </a:pPr>
              <a:r>
                <a:rPr lang="es" sz="1467" dirty="0">
                  <a:solidFill>
                    <a:schemeClr val="lt1"/>
                  </a:solidFill>
                  <a:latin typeface="Times New Roman" panose="02020603050405020304" pitchFamily="18" charset="0"/>
                  <a:ea typeface="Raleway"/>
                  <a:cs typeface="Times New Roman" panose="02020603050405020304" pitchFamily="18" charset="0"/>
                  <a:sym typeface="Raleway"/>
                </a:rPr>
                <a:t>1ª Jr 1,4-5.17-19: Te constituí profeta de las naciones</a:t>
              </a:r>
              <a:endParaRPr sz="1467" dirty="0">
                <a:latin typeface="Times New Roman" panose="02020603050405020304" pitchFamily="18" charset="0"/>
                <a:ea typeface="Raleway"/>
                <a:cs typeface="Times New Roman" panose="02020603050405020304" pitchFamily="18" charset="0"/>
                <a:sym typeface="Raleway"/>
              </a:endParaRPr>
            </a:p>
            <a:p>
              <a:pPr algn="ctr">
                <a:lnSpc>
                  <a:spcPct val="90000"/>
                </a:lnSpc>
                <a:spcBef>
                  <a:spcPts val="533"/>
                </a:spcBef>
                <a:buClr>
                  <a:schemeClr val="lt1"/>
                </a:buClr>
                <a:buSzPts val="1100"/>
              </a:pPr>
              <a:r>
                <a:rPr lang="es" sz="1467" dirty="0">
                  <a:solidFill>
                    <a:schemeClr val="lt1"/>
                  </a:solidFill>
                  <a:latin typeface="Times New Roman" panose="02020603050405020304" pitchFamily="18" charset="0"/>
                  <a:ea typeface="Raleway"/>
                  <a:cs typeface="Times New Roman" panose="02020603050405020304" pitchFamily="18" charset="0"/>
                  <a:sym typeface="Raleway"/>
                </a:rPr>
                <a:t>Sal : Mi boca contará tu salvación, Señor</a:t>
              </a:r>
              <a:endParaRPr sz="1467" dirty="0">
                <a:latin typeface="Times New Roman" panose="02020603050405020304" pitchFamily="18" charset="0"/>
                <a:ea typeface="Raleway"/>
                <a:cs typeface="Times New Roman" panose="02020603050405020304" pitchFamily="18" charset="0"/>
                <a:sym typeface="Raleway"/>
              </a:endParaRPr>
            </a:p>
          </p:txBody>
        </p:sp>
        <p:sp>
          <p:nvSpPr>
            <p:cNvPr id="24" name="Google Shape;136;p19">
              <a:extLst>
                <a:ext uri="{FF2B5EF4-FFF2-40B4-BE49-F238E27FC236}">
                  <a16:creationId xmlns:a16="http://schemas.microsoft.com/office/drawing/2014/main" id="{A88EAE48-94E5-5D69-FBF0-D3418C5D79EC}"/>
                </a:ext>
              </a:extLst>
            </p:cNvPr>
            <p:cNvSpPr/>
            <p:nvPr/>
          </p:nvSpPr>
          <p:spPr>
            <a:xfrm>
              <a:off x="3162314" y="37485"/>
              <a:ext cx="2849400" cy="1374000"/>
            </a:xfrm>
            <a:prstGeom prst="rect">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33" tIns="91433" rIns="91433" bIns="91433" anchor="ctr" anchorCtr="0">
              <a:noAutofit/>
            </a:bodyPr>
            <a:lstStyle/>
            <a:p>
              <a:endParaRPr sz="2400">
                <a:latin typeface="Times New Roman" panose="02020603050405020304" pitchFamily="18" charset="0"/>
                <a:ea typeface="Raleway"/>
                <a:cs typeface="Times New Roman" panose="02020603050405020304" pitchFamily="18" charset="0"/>
                <a:sym typeface="Raleway"/>
              </a:endParaRPr>
            </a:p>
          </p:txBody>
        </p:sp>
        <p:sp>
          <p:nvSpPr>
            <p:cNvPr id="25" name="Google Shape;137;p19">
              <a:extLst>
                <a:ext uri="{FF2B5EF4-FFF2-40B4-BE49-F238E27FC236}">
                  <a16:creationId xmlns:a16="http://schemas.microsoft.com/office/drawing/2014/main" id="{8D0037B5-D9D4-3AE8-06EF-D9FEA57BA57C}"/>
                </a:ext>
              </a:extLst>
            </p:cNvPr>
            <p:cNvSpPr txBox="1"/>
            <p:nvPr/>
          </p:nvSpPr>
          <p:spPr>
            <a:xfrm>
              <a:off x="3162314" y="37485"/>
              <a:ext cx="2849400" cy="1374000"/>
            </a:xfrm>
            <a:prstGeom prst="rect">
              <a:avLst/>
            </a:prstGeom>
            <a:noFill/>
            <a:ln>
              <a:noFill/>
            </a:ln>
          </p:spPr>
          <p:txBody>
            <a:bodyPr spcFirstLastPara="1" wrap="square" lIns="56000" tIns="18667" rIns="18667" bIns="18667" anchor="ctr" anchorCtr="0">
              <a:noAutofit/>
            </a:bodyPr>
            <a:lstStyle/>
            <a:p>
              <a:pPr algn="ctr">
                <a:lnSpc>
                  <a:spcPct val="90000"/>
                </a:lnSpc>
                <a:buClr>
                  <a:schemeClr val="lt1"/>
                </a:buClr>
                <a:buSzPts val="1100"/>
              </a:pPr>
              <a:r>
                <a:rPr lang="es" sz="1467">
                  <a:solidFill>
                    <a:schemeClr val="lt1"/>
                  </a:solidFill>
                  <a:latin typeface="Times New Roman" panose="02020603050405020304" pitchFamily="18" charset="0"/>
                  <a:ea typeface="Raleway"/>
                  <a:cs typeface="Times New Roman" panose="02020603050405020304" pitchFamily="18" charset="0"/>
                  <a:sym typeface="Raleway"/>
                </a:rPr>
                <a:t>V Dom TO (C) </a:t>
              </a:r>
              <a:endParaRPr sz="1467">
                <a:latin typeface="Times New Roman" panose="02020603050405020304" pitchFamily="18" charset="0"/>
                <a:ea typeface="Raleway"/>
                <a:cs typeface="Times New Roman" panose="02020603050405020304" pitchFamily="18" charset="0"/>
                <a:sym typeface="Raleway"/>
              </a:endParaRPr>
            </a:p>
            <a:p>
              <a:pPr algn="ctr">
                <a:lnSpc>
                  <a:spcPct val="90000"/>
                </a:lnSpc>
                <a:spcBef>
                  <a:spcPts val="533"/>
                </a:spcBef>
                <a:buClr>
                  <a:schemeClr val="lt1"/>
                </a:buClr>
                <a:buSzPts val="1100"/>
              </a:pPr>
              <a:r>
                <a:rPr lang="es" sz="1467">
                  <a:solidFill>
                    <a:schemeClr val="lt1"/>
                  </a:solidFill>
                  <a:latin typeface="Times New Roman" panose="02020603050405020304" pitchFamily="18" charset="0"/>
                  <a:ea typeface="Raleway"/>
                  <a:cs typeface="Times New Roman" panose="02020603050405020304" pitchFamily="18" charset="0"/>
                  <a:sym typeface="Raleway"/>
                </a:rPr>
                <a:t>1ª Is 6,1-2ª. 3-8: Aquí estoy, mándame</a:t>
              </a:r>
              <a:endParaRPr sz="1467">
                <a:latin typeface="Times New Roman" panose="02020603050405020304" pitchFamily="18" charset="0"/>
                <a:ea typeface="Raleway"/>
                <a:cs typeface="Times New Roman" panose="02020603050405020304" pitchFamily="18" charset="0"/>
                <a:sym typeface="Raleway"/>
              </a:endParaRPr>
            </a:p>
            <a:p>
              <a:pPr algn="ctr">
                <a:lnSpc>
                  <a:spcPct val="90000"/>
                </a:lnSpc>
                <a:spcBef>
                  <a:spcPts val="533"/>
                </a:spcBef>
                <a:buClr>
                  <a:schemeClr val="lt1"/>
                </a:buClr>
                <a:buSzPts val="1100"/>
              </a:pPr>
              <a:r>
                <a:rPr lang="es" sz="1467">
                  <a:solidFill>
                    <a:schemeClr val="lt1"/>
                  </a:solidFill>
                  <a:latin typeface="Times New Roman" panose="02020603050405020304" pitchFamily="18" charset="0"/>
                  <a:ea typeface="Raleway"/>
                  <a:cs typeface="Times New Roman" panose="02020603050405020304" pitchFamily="18" charset="0"/>
                  <a:sym typeface="Raleway"/>
                </a:rPr>
                <a:t>Sal: Delante de los ángeles tañere para ti, Señor</a:t>
              </a:r>
              <a:endParaRPr sz="1467">
                <a:latin typeface="Times New Roman" panose="02020603050405020304" pitchFamily="18" charset="0"/>
                <a:ea typeface="Raleway"/>
                <a:cs typeface="Times New Roman" panose="02020603050405020304" pitchFamily="18" charset="0"/>
                <a:sym typeface="Raleway"/>
              </a:endParaRPr>
            </a:p>
          </p:txBody>
        </p:sp>
        <p:sp>
          <p:nvSpPr>
            <p:cNvPr id="26" name="Google Shape;138;p19">
              <a:extLst>
                <a:ext uri="{FF2B5EF4-FFF2-40B4-BE49-F238E27FC236}">
                  <a16:creationId xmlns:a16="http://schemas.microsoft.com/office/drawing/2014/main" id="{E1ECA9EC-B8B2-3AD5-D16A-99AE207D4FEF}"/>
                </a:ext>
              </a:extLst>
            </p:cNvPr>
            <p:cNvSpPr/>
            <p:nvPr/>
          </p:nvSpPr>
          <p:spPr>
            <a:xfrm>
              <a:off x="6404567" y="0"/>
              <a:ext cx="2849400" cy="1513500"/>
            </a:xfrm>
            <a:prstGeom prst="rect">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33" tIns="91433" rIns="91433" bIns="91433" anchor="ctr" anchorCtr="0">
              <a:noAutofit/>
            </a:bodyPr>
            <a:lstStyle/>
            <a:p>
              <a:endParaRPr sz="2400">
                <a:latin typeface="Times New Roman" panose="02020603050405020304" pitchFamily="18" charset="0"/>
                <a:ea typeface="Raleway"/>
                <a:cs typeface="Times New Roman" panose="02020603050405020304" pitchFamily="18" charset="0"/>
                <a:sym typeface="Raleway"/>
              </a:endParaRPr>
            </a:p>
          </p:txBody>
        </p:sp>
        <p:sp>
          <p:nvSpPr>
            <p:cNvPr id="27" name="Google Shape;139;p19">
              <a:extLst>
                <a:ext uri="{FF2B5EF4-FFF2-40B4-BE49-F238E27FC236}">
                  <a16:creationId xmlns:a16="http://schemas.microsoft.com/office/drawing/2014/main" id="{9EE6787D-AF99-101D-0C61-58A2FB30C16A}"/>
                </a:ext>
              </a:extLst>
            </p:cNvPr>
            <p:cNvSpPr txBox="1"/>
            <p:nvPr/>
          </p:nvSpPr>
          <p:spPr>
            <a:xfrm>
              <a:off x="6404567" y="0"/>
              <a:ext cx="2849400" cy="1513500"/>
            </a:xfrm>
            <a:prstGeom prst="rect">
              <a:avLst/>
            </a:prstGeom>
            <a:noFill/>
            <a:ln>
              <a:noFill/>
            </a:ln>
          </p:spPr>
          <p:txBody>
            <a:bodyPr spcFirstLastPara="1" wrap="square" lIns="56000" tIns="18667" rIns="18667" bIns="18667" anchor="ctr" anchorCtr="0">
              <a:noAutofit/>
            </a:bodyPr>
            <a:lstStyle/>
            <a:p>
              <a:pPr algn="ctr">
                <a:lnSpc>
                  <a:spcPct val="90000"/>
                </a:lnSpc>
                <a:buClr>
                  <a:schemeClr val="lt1"/>
                </a:buClr>
                <a:buSzPts val="1100"/>
              </a:pPr>
              <a:r>
                <a:rPr lang="es" sz="1467">
                  <a:solidFill>
                    <a:schemeClr val="lt1"/>
                  </a:solidFill>
                  <a:latin typeface="Times New Roman" panose="02020603050405020304" pitchFamily="18" charset="0"/>
                  <a:ea typeface="Raleway"/>
                  <a:cs typeface="Times New Roman" panose="02020603050405020304" pitchFamily="18" charset="0"/>
                  <a:sym typeface="Raleway"/>
                </a:rPr>
                <a:t>VI Dom TO (C)</a:t>
              </a:r>
              <a:endParaRPr sz="1467">
                <a:latin typeface="Times New Roman" panose="02020603050405020304" pitchFamily="18" charset="0"/>
                <a:ea typeface="Raleway"/>
                <a:cs typeface="Times New Roman" panose="02020603050405020304" pitchFamily="18" charset="0"/>
                <a:sym typeface="Raleway"/>
              </a:endParaRPr>
            </a:p>
            <a:p>
              <a:pPr algn="ctr">
                <a:lnSpc>
                  <a:spcPct val="90000"/>
                </a:lnSpc>
                <a:spcBef>
                  <a:spcPts val="533"/>
                </a:spcBef>
                <a:buClr>
                  <a:schemeClr val="lt1"/>
                </a:buClr>
                <a:buSzPts val="1100"/>
              </a:pPr>
              <a:r>
                <a:rPr lang="es" sz="1467">
                  <a:solidFill>
                    <a:schemeClr val="lt1"/>
                  </a:solidFill>
                  <a:latin typeface="Times New Roman" panose="02020603050405020304" pitchFamily="18" charset="0"/>
                  <a:ea typeface="Raleway"/>
                  <a:cs typeface="Times New Roman" panose="02020603050405020304" pitchFamily="18" charset="0"/>
                  <a:sym typeface="Raleway"/>
                </a:rPr>
                <a:t>1ª Jr 17,5-8: Maldito quien confía en el hombre; bendito quien confía en el Señor</a:t>
              </a:r>
              <a:endParaRPr sz="1467">
                <a:latin typeface="Times New Roman" panose="02020603050405020304" pitchFamily="18" charset="0"/>
                <a:ea typeface="Raleway"/>
                <a:cs typeface="Times New Roman" panose="02020603050405020304" pitchFamily="18" charset="0"/>
                <a:sym typeface="Raleway"/>
              </a:endParaRPr>
            </a:p>
            <a:p>
              <a:pPr algn="ctr">
                <a:lnSpc>
                  <a:spcPct val="90000"/>
                </a:lnSpc>
                <a:spcBef>
                  <a:spcPts val="533"/>
                </a:spcBef>
                <a:buClr>
                  <a:schemeClr val="lt1"/>
                </a:buClr>
                <a:buSzPts val="1100"/>
              </a:pPr>
              <a:r>
                <a:rPr lang="es" sz="1467">
                  <a:solidFill>
                    <a:schemeClr val="lt1"/>
                  </a:solidFill>
                  <a:latin typeface="Times New Roman" panose="02020603050405020304" pitchFamily="18" charset="0"/>
                  <a:ea typeface="Raleway"/>
                  <a:cs typeface="Times New Roman" panose="02020603050405020304" pitchFamily="18" charset="0"/>
                  <a:sym typeface="Raleway"/>
                </a:rPr>
                <a:t>Sal: Dichoso el hombre que ha puesto su confianza en el Señor</a:t>
              </a:r>
              <a:endParaRPr sz="1467">
                <a:latin typeface="Times New Roman" panose="02020603050405020304" pitchFamily="18" charset="0"/>
                <a:ea typeface="Raleway"/>
                <a:cs typeface="Times New Roman" panose="02020603050405020304" pitchFamily="18" charset="0"/>
                <a:sym typeface="Raleway"/>
              </a:endParaRPr>
            </a:p>
          </p:txBody>
        </p:sp>
      </p:grpSp>
    </p:spTree>
    <p:extLst>
      <p:ext uri="{BB962C8B-B14F-4D97-AF65-F5344CB8AC3E}">
        <p14:creationId xmlns:p14="http://schemas.microsoft.com/office/powerpoint/2010/main" val="19088701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2">
            <a:alphaModFix amt="15000"/>
            <a:extLst>
              <a:ext uri="{BEBA8EAE-BF5A-486C-A8C5-ECC9F3942E4B}">
                <a14:imgProps xmlns:a14="http://schemas.microsoft.com/office/drawing/2010/main">
                  <a14:imgLayer r:embed="rId3">
                    <a14:imgEffect>
                      <a14:saturation sat="99000"/>
                    </a14:imgEffect>
                  </a14:imgLayer>
                </a14:imgProps>
              </a:ext>
              <a:ext uri="{28A0092B-C50C-407E-A947-70E740481C1C}">
                <a14:useLocalDpi xmlns:a14="http://schemas.microsoft.com/office/drawing/2010/main" val="0"/>
              </a:ext>
            </a:extLst>
          </a:blip>
          <a:srcRect b="13426"/>
          <a:stretch/>
        </p:blipFill>
        <p:spPr>
          <a:xfrm>
            <a:off x="0" y="0"/>
            <a:ext cx="3724105" cy="6845968"/>
          </a:xfrm>
        </p:spPr>
      </p:pic>
      <p:sp>
        <p:nvSpPr>
          <p:cNvPr id="2" name="Título 1">
            <a:extLst>
              <a:ext uri="{FF2B5EF4-FFF2-40B4-BE49-F238E27FC236}">
                <a16:creationId xmlns:a16="http://schemas.microsoft.com/office/drawing/2014/main" id="{2F610C41-DDDF-DC9A-F578-874492D52B2C}"/>
              </a:ext>
            </a:extLst>
          </p:cNvPr>
          <p:cNvSpPr>
            <a:spLocks noGrp="1"/>
          </p:cNvSpPr>
          <p:nvPr>
            <p:ph type="title"/>
          </p:nvPr>
        </p:nvSpPr>
        <p:spPr>
          <a:xfrm>
            <a:off x="548640" y="365125"/>
            <a:ext cx="10805159" cy="315913"/>
          </a:xfrm>
        </p:spPr>
        <p:txBody>
          <a:bodyPr>
            <a:normAutofit/>
          </a:bodyPr>
          <a:lstStyle/>
          <a:p>
            <a:pPr algn="r"/>
            <a:r>
              <a:rPr lang="es-ES" sz="1500" spc="1000" dirty="0">
                <a:solidFill>
                  <a:schemeClr val="accent1">
                    <a:lumMod val="60000"/>
                    <a:lumOff val="40000"/>
                  </a:schemeClr>
                </a:solidFill>
                <a:latin typeface="Times New Roman" panose="02020603050405020304" pitchFamily="18" charset="0"/>
                <a:cs typeface="Times New Roman" panose="02020603050405020304" pitchFamily="18" charset="0"/>
              </a:rPr>
              <a:t>LITURGIA Y ESPIRITUALIDAD - La Cena del Cordero</a:t>
            </a:r>
          </a:p>
        </p:txBody>
      </p:sp>
      <p:sp>
        <p:nvSpPr>
          <p:cNvPr id="3" name="Título 1">
            <a:extLst>
              <a:ext uri="{FF2B5EF4-FFF2-40B4-BE49-F238E27FC236}">
                <a16:creationId xmlns:a16="http://schemas.microsoft.com/office/drawing/2014/main" id="{74F6CED8-7F20-5AB0-C840-4052D27CBA66}"/>
              </a:ext>
            </a:extLst>
          </p:cNvPr>
          <p:cNvSpPr txBox="1">
            <a:spLocks/>
          </p:cNvSpPr>
          <p:nvPr/>
        </p:nvSpPr>
        <p:spPr>
          <a:xfrm>
            <a:off x="548639" y="718218"/>
            <a:ext cx="10805159" cy="830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650" spc="1000" dirty="0">
                <a:solidFill>
                  <a:schemeClr val="accent1">
                    <a:lumMod val="75000"/>
                  </a:schemeClr>
                </a:solidFill>
                <a:latin typeface="Times New Roman" panose="02020603050405020304" pitchFamily="18" charset="0"/>
                <a:cs typeface="Times New Roman" panose="02020603050405020304" pitchFamily="18" charset="0"/>
              </a:rPr>
              <a:t>LA CELEBRACIÓN DE CRISTO, PALABRA DE DIOS, EN EL RITO ROMANO</a:t>
            </a:r>
          </a:p>
        </p:txBody>
      </p:sp>
      <p:graphicFrame>
        <p:nvGraphicFramePr>
          <p:cNvPr id="4" name="Tabla 3">
            <a:extLst>
              <a:ext uri="{FF2B5EF4-FFF2-40B4-BE49-F238E27FC236}">
                <a16:creationId xmlns:a16="http://schemas.microsoft.com/office/drawing/2014/main" id="{C152C5F4-9EC2-A7AD-91C4-058209917FB2}"/>
              </a:ext>
            </a:extLst>
          </p:cNvPr>
          <p:cNvGraphicFramePr>
            <a:graphicFrameLocks noGrp="1"/>
          </p:cNvGraphicFramePr>
          <p:nvPr>
            <p:extLst>
              <p:ext uri="{D42A27DB-BD31-4B8C-83A1-F6EECF244321}">
                <p14:modId xmlns:p14="http://schemas.microsoft.com/office/powerpoint/2010/main" val="4243485563"/>
              </p:ext>
            </p:extLst>
          </p:nvPr>
        </p:nvGraphicFramePr>
        <p:xfrm>
          <a:off x="519365" y="2057976"/>
          <a:ext cx="11153270" cy="3300087"/>
        </p:xfrm>
        <a:graphic>
          <a:graphicData uri="http://schemas.openxmlformats.org/drawingml/2006/table">
            <a:tbl>
              <a:tblPr firstRow="1" firstCol="1">
                <a:noFill/>
              </a:tblPr>
              <a:tblGrid>
                <a:gridCol w="1668379">
                  <a:extLst>
                    <a:ext uri="{9D8B030D-6E8A-4147-A177-3AD203B41FA5}">
                      <a16:colId xmlns:a16="http://schemas.microsoft.com/office/drawing/2014/main" val="2015711569"/>
                    </a:ext>
                  </a:extLst>
                </a:gridCol>
                <a:gridCol w="1951119">
                  <a:extLst>
                    <a:ext uri="{9D8B030D-6E8A-4147-A177-3AD203B41FA5}">
                      <a16:colId xmlns:a16="http://schemas.microsoft.com/office/drawing/2014/main" val="3083220410"/>
                    </a:ext>
                  </a:extLst>
                </a:gridCol>
                <a:gridCol w="2695074">
                  <a:extLst>
                    <a:ext uri="{9D8B030D-6E8A-4147-A177-3AD203B41FA5}">
                      <a16:colId xmlns:a16="http://schemas.microsoft.com/office/drawing/2014/main" val="1410387005"/>
                    </a:ext>
                  </a:extLst>
                </a:gridCol>
                <a:gridCol w="2374231">
                  <a:extLst>
                    <a:ext uri="{9D8B030D-6E8A-4147-A177-3AD203B41FA5}">
                      <a16:colId xmlns:a16="http://schemas.microsoft.com/office/drawing/2014/main" val="2563146083"/>
                    </a:ext>
                  </a:extLst>
                </a:gridCol>
                <a:gridCol w="2464467">
                  <a:extLst>
                    <a:ext uri="{9D8B030D-6E8A-4147-A177-3AD203B41FA5}">
                      <a16:colId xmlns:a16="http://schemas.microsoft.com/office/drawing/2014/main" val="82834788"/>
                    </a:ext>
                  </a:extLst>
                </a:gridCol>
              </a:tblGrid>
              <a:tr h="1246698">
                <a:tc>
                  <a:txBody>
                    <a:bodyPr/>
                    <a:lstStyle/>
                    <a:p>
                      <a:pPr marL="0" marR="0" lvl="0" indent="0" algn="l" rtl="0">
                        <a:spcBef>
                          <a:spcPts val="0"/>
                        </a:spcBef>
                        <a:spcAft>
                          <a:spcPts val="0"/>
                        </a:spcAft>
                        <a:buNone/>
                      </a:pPr>
                      <a:endParaRPr sz="2400" dirty="0">
                        <a:solidFill>
                          <a:schemeClr val="accent1">
                            <a:lumMod val="75000"/>
                          </a:schemeClr>
                        </a:solidFill>
                        <a:latin typeface="Times New Roman" panose="02020603050405020304" pitchFamily="18" charset="0"/>
                        <a:ea typeface="Raleway"/>
                        <a:cs typeface="Times New Roman" panose="02020603050405020304" pitchFamily="18" charset="0"/>
                        <a:sym typeface="Raleway"/>
                      </a:endParaRPr>
                    </a:p>
                  </a:txBody>
                  <a:tcPr marL="91467" marR="91467" marT="45733" marB="45733">
                    <a:solidFill>
                      <a:schemeClr val="accent1">
                        <a:lumMod val="20000"/>
                        <a:lumOff val="80000"/>
                      </a:schemeClr>
                    </a:solidFill>
                  </a:tcPr>
                </a:tc>
                <a:tc>
                  <a:txBody>
                    <a:bodyPr/>
                    <a:lstStyle/>
                    <a:p>
                      <a:pPr marL="0" marR="0" lvl="0" indent="0" algn="l" rtl="0">
                        <a:spcBef>
                          <a:spcPts val="0"/>
                        </a:spcBef>
                        <a:spcAft>
                          <a:spcPts val="0"/>
                        </a:spcAft>
                        <a:buNone/>
                      </a:pPr>
                      <a:r>
                        <a:rPr lang="es" sz="2400" dirty="0">
                          <a:solidFill>
                            <a:schemeClr val="accent1">
                              <a:lumMod val="75000"/>
                            </a:schemeClr>
                          </a:solidFill>
                          <a:latin typeface="Times New Roman" panose="02020603050405020304" pitchFamily="18" charset="0"/>
                          <a:ea typeface="Raleway"/>
                          <a:cs typeface="Times New Roman" panose="02020603050405020304" pitchFamily="18" charset="0"/>
                          <a:sym typeface="Raleway"/>
                        </a:rPr>
                        <a:t>Ferias</a:t>
                      </a:r>
                      <a:endParaRPr sz="1500" dirty="0">
                        <a:solidFill>
                          <a:schemeClr val="accent1">
                            <a:lumMod val="75000"/>
                          </a:schemeClr>
                        </a:solidFill>
                        <a:latin typeface="Times New Roman" panose="02020603050405020304" pitchFamily="18" charset="0"/>
                        <a:ea typeface="Raleway"/>
                        <a:cs typeface="Times New Roman" panose="02020603050405020304" pitchFamily="18" charset="0"/>
                        <a:sym typeface="Raleway"/>
                      </a:endParaRPr>
                    </a:p>
                  </a:txBody>
                  <a:tcPr marL="91467" marR="91467" marT="45733" marB="45733">
                    <a:solidFill>
                      <a:schemeClr val="accent1">
                        <a:lumMod val="20000"/>
                        <a:lumOff val="80000"/>
                      </a:schemeClr>
                    </a:solidFill>
                  </a:tcPr>
                </a:tc>
                <a:tc>
                  <a:txBody>
                    <a:bodyPr/>
                    <a:lstStyle/>
                    <a:p>
                      <a:pPr marL="0" marR="0" lvl="0" indent="0" algn="l" rtl="0">
                        <a:spcBef>
                          <a:spcPts val="0"/>
                        </a:spcBef>
                        <a:spcAft>
                          <a:spcPts val="0"/>
                        </a:spcAft>
                        <a:buNone/>
                      </a:pPr>
                      <a:r>
                        <a:rPr lang="es" sz="2400" dirty="0">
                          <a:solidFill>
                            <a:schemeClr val="accent1">
                              <a:lumMod val="75000"/>
                            </a:schemeClr>
                          </a:solidFill>
                          <a:latin typeface="Times New Roman" panose="02020603050405020304" pitchFamily="18" charset="0"/>
                          <a:ea typeface="Raleway"/>
                          <a:cs typeface="Times New Roman" panose="02020603050405020304" pitchFamily="18" charset="0"/>
                          <a:sym typeface="Raleway"/>
                        </a:rPr>
                        <a:t>Domingos de Adviento, Navidad, Cuaresma y Pascua</a:t>
                      </a:r>
                      <a:endParaRPr sz="1500" dirty="0">
                        <a:solidFill>
                          <a:schemeClr val="accent1">
                            <a:lumMod val="75000"/>
                          </a:schemeClr>
                        </a:solidFill>
                        <a:latin typeface="Times New Roman" panose="02020603050405020304" pitchFamily="18" charset="0"/>
                        <a:ea typeface="Raleway"/>
                        <a:cs typeface="Times New Roman" panose="02020603050405020304" pitchFamily="18" charset="0"/>
                        <a:sym typeface="Raleway"/>
                      </a:endParaRPr>
                    </a:p>
                  </a:txBody>
                  <a:tcPr marL="91467" marR="91467" marT="45733" marB="45733">
                    <a:solidFill>
                      <a:schemeClr val="accent1">
                        <a:lumMod val="20000"/>
                        <a:lumOff val="80000"/>
                      </a:schemeClr>
                    </a:solidFill>
                  </a:tcPr>
                </a:tc>
                <a:tc>
                  <a:txBody>
                    <a:bodyPr/>
                    <a:lstStyle/>
                    <a:p>
                      <a:pPr marL="0" marR="0" lvl="0" indent="0" algn="l" rtl="0">
                        <a:spcBef>
                          <a:spcPts val="0"/>
                        </a:spcBef>
                        <a:spcAft>
                          <a:spcPts val="0"/>
                        </a:spcAft>
                        <a:buNone/>
                      </a:pPr>
                      <a:r>
                        <a:rPr lang="es" sz="2400" dirty="0">
                          <a:solidFill>
                            <a:schemeClr val="accent1">
                              <a:lumMod val="75000"/>
                            </a:schemeClr>
                          </a:solidFill>
                          <a:latin typeface="Times New Roman" panose="02020603050405020304" pitchFamily="18" charset="0"/>
                          <a:ea typeface="Raleway"/>
                          <a:cs typeface="Times New Roman" panose="02020603050405020304" pitchFamily="18" charset="0"/>
                          <a:sym typeface="Raleway"/>
                        </a:rPr>
                        <a:t>Ferias de Adviento, Navidad y Pascua </a:t>
                      </a:r>
                      <a:endParaRPr sz="1500" dirty="0">
                        <a:solidFill>
                          <a:schemeClr val="accent1">
                            <a:lumMod val="75000"/>
                          </a:schemeClr>
                        </a:solidFill>
                        <a:latin typeface="Times New Roman" panose="02020603050405020304" pitchFamily="18" charset="0"/>
                        <a:ea typeface="Raleway"/>
                        <a:cs typeface="Times New Roman" panose="02020603050405020304" pitchFamily="18" charset="0"/>
                        <a:sym typeface="Raleway"/>
                      </a:endParaRPr>
                    </a:p>
                  </a:txBody>
                  <a:tcPr marL="91467" marR="91467" marT="45733" marB="45733">
                    <a:solidFill>
                      <a:schemeClr val="accent1">
                        <a:lumMod val="20000"/>
                        <a:lumOff val="80000"/>
                      </a:schemeClr>
                    </a:solidFill>
                  </a:tcPr>
                </a:tc>
                <a:tc>
                  <a:txBody>
                    <a:bodyPr/>
                    <a:lstStyle/>
                    <a:p>
                      <a:pPr marL="0" marR="0" lvl="0" indent="0" algn="l" rtl="0">
                        <a:spcBef>
                          <a:spcPts val="0"/>
                        </a:spcBef>
                        <a:spcAft>
                          <a:spcPts val="0"/>
                        </a:spcAft>
                        <a:buNone/>
                      </a:pPr>
                      <a:r>
                        <a:rPr lang="es" sz="2400" dirty="0">
                          <a:solidFill>
                            <a:schemeClr val="accent1">
                              <a:lumMod val="75000"/>
                            </a:schemeClr>
                          </a:solidFill>
                          <a:latin typeface="Times New Roman" panose="02020603050405020304" pitchFamily="18" charset="0"/>
                          <a:ea typeface="Raleway"/>
                          <a:cs typeface="Times New Roman" panose="02020603050405020304" pitchFamily="18" charset="0"/>
                          <a:sym typeface="Raleway"/>
                        </a:rPr>
                        <a:t>Santos, rituales y otros</a:t>
                      </a:r>
                      <a:endParaRPr sz="1500" dirty="0">
                        <a:solidFill>
                          <a:schemeClr val="accent1">
                            <a:lumMod val="75000"/>
                          </a:schemeClr>
                        </a:solidFill>
                        <a:latin typeface="Times New Roman" panose="02020603050405020304" pitchFamily="18" charset="0"/>
                        <a:ea typeface="Raleway"/>
                        <a:cs typeface="Times New Roman" panose="02020603050405020304" pitchFamily="18" charset="0"/>
                        <a:sym typeface="Raleway"/>
                      </a:endParaRPr>
                    </a:p>
                  </a:txBody>
                  <a:tcPr marL="91467" marR="91467" marT="45733" marB="45733">
                    <a:solidFill>
                      <a:schemeClr val="accent1">
                        <a:lumMod val="20000"/>
                        <a:lumOff val="80000"/>
                      </a:schemeClr>
                    </a:solidFill>
                  </a:tcPr>
                </a:tc>
                <a:extLst>
                  <a:ext uri="{0D108BD9-81ED-4DB2-BD59-A6C34878D82A}">
                    <a16:rowId xmlns:a16="http://schemas.microsoft.com/office/drawing/2014/main" val="2679074151"/>
                  </a:ext>
                </a:extLst>
              </a:tr>
              <a:tr h="1179165">
                <a:tc>
                  <a:txBody>
                    <a:bodyPr/>
                    <a:lstStyle/>
                    <a:p>
                      <a:pPr marL="0" marR="0" lvl="0" indent="0" algn="l" rtl="0">
                        <a:spcBef>
                          <a:spcPts val="0"/>
                        </a:spcBef>
                        <a:spcAft>
                          <a:spcPts val="0"/>
                        </a:spcAft>
                        <a:buNone/>
                      </a:pPr>
                      <a:r>
                        <a:rPr lang="es" sz="2400" dirty="0">
                          <a:solidFill>
                            <a:schemeClr val="accent1">
                              <a:lumMod val="75000"/>
                            </a:schemeClr>
                          </a:solidFill>
                          <a:latin typeface="Times New Roman" panose="02020603050405020304" pitchFamily="18" charset="0"/>
                          <a:ea typeface="Raleway"/>
                          <a:cs typeface="Times New Roman" panose="02020603050405020304" pitchFamily="18" charset="0"/>
                          <a:sym typeface="Raleway"/>
                        </a:rPr>
                        <a:t>Lecturas</a:t>
                      </a:r>
                      <a:endParaRPr sz="1500" dirty="0">
                        <a:solidFill>
                          <a:schemeClr val="accent1">
                            <a:lumMod val="75000"/>
                          </a:schemeClr>
                        </a:solidFill>
                        <a:latin typeface="Times New Roman" panose="02020603050405020304" pitchFamily="18" charset="0"/>
                        <a:ea typeface="Raleway"/>
                        <a:cs typeface="Times New Roman" panose="02020603050405020304" pitchFamily="18" charset="0"/>
                        <a:sym typeface="Raleway"/>
                      </a:endParaRPr>
                    </a:p>
                  </a:txBody>
                  <a:tcPr marL="91467" marR="91467" marT="45733" marB="45733">
                    <a:solidFill>
                      <a:schemeClr val="accent1">
                        <a:lumMod val="20000"/>
                        <a:lumOff val="80000"/>
                      </a:schemeClr>
                    </a:solidFill>
                  </a:tcPr>
                </a:tc>
                <a:tc>
                  <a:txBody>
                    <a:bodyPr/>
                    <a:lstStyle/>
                    <a:p>
                      <a:pPr marL="0" marR="0" lvl="0" indent="0" algn="l" rtl="0">
                        <a:spcBef>
                          <a:spcPts val="0"/>
                        </a:spcBef>
                        <a:spcAft>
                          <a:spcPts val="0"/>
                        </a:spcAft>
                        <a:buNone/>
                      </a:pPr>
                      <a:r>
                        <a:rPr lang="es" sz="2400" dirty="0">
                          <a:solidFill>
                            <a:schemeClr val="accent1">
                              <a:lumMod val="75000"/>
                            </a:schemeClr>
                          </a:solidFill>
                          <a:latin typeface="Times New Roman" panose="02020603050405020304" pitchFamily="18" charset="0"/>
                          <a:ea typeface="Raleway"/>
                          <a:cs typeface="Times New Roman" panose="02020603050405020304" pitchFamily="18" charset="0"/>
                          <a:sym typeface="Raleway"/>
                        </a:rPr>
                        <a:t>Semicontinua</a:t>
                      </a:r>
                      <a:endParaRPr sz="1500" dirty="0">
                        <a:solidFill>
                          <a:schemeClr val="accent1">
                            <a:lumMod val="75000"/>
                          </a:schemeClr>
                        </a:solidFill>
                        <a:latin typeface="Times New Roman" panose="02020603050405020304" pitchFamily="18" charset="0"/>
                        <a:ea typeface="Raleway"/>
                        <a:cs typeface="Times New Roman" panose="02020603050405020304" pitchFamily="18" charset="0"/>
                        <a:sym typeface="Raleway"/>
                      </a:endParaRPr>
                    </a:p>
                  </a:txBody>
                  <a:tcPr marL="91467" marR="91467" marT="45733" marB="45733"/>
                </a:tc>
                <a:tc>
                  <a:txBody>
                    <a:bodyPr/>
                    <a:lstStyle/>
                    <a:p>
                      <a:pPr marL="0" marR="0" lvl="0" indent="0" algn="l" rtl="0">
                        <a:spcBef>
                          <a:spcPts val="0"/>
                        </a:spcBef>
                        <a:spcAft>
                          <a:spcPts val="0"/>
                        </a:spcAft>
                        <a:buNone/>
                      </a:pPr>
                      <a:r>
                        <a:rPr lang="es" sz="2400" dirty="0">
                          <a:solidFill>
                            <a:schemeClr val="accent1">
                              <a:lumMod val="75000"/>
                            </a:schemeClr>
                          </a:solidFill>
                          <a:latin typeface="Times New Roman" panose="02020603050405020304" pitchFamily="18" charset="0"/>
                          <a:ea typeface="Raleway"/>
                          <a:cs typeface="Times New Roman" panose="02020603050405020304" pitchFamily="18" charset="0"/>
                          <a:sym typeface="Raleway"/>
                        </a:rPr>
                        <a:t>Armonizado</a:t>
                      </a:r>
                      <a:endParaRPr sz="1500" dirty="0">
                        <a:solidFill>
                          <a:schemeClr val="accent1">
                            <a:lumMod val="75000"/>
                          </a:schemeClr>
                        </a:solidFill>
                        <a:latin typeface="Times New Roman" panose="02020603050405020304" pitchFamily="18" charset="0"/>
                        <a:ea typeface="Raleway"/>
                        <a:cs typeface="Times New Roman" panose="02020603050405020304" pitchFamily="18" charset="0"/>
                        <a:sym typeface="Raleway"/>
                      </a:endParaRPr>
                    </a:p>
                  </a:txBody>
                  <a:tcPr marL="91467" marR="91467" marT="45733" marB="45733"/>
                </a:tc>
                <a:tc>
                  <a:txBody>
                    <a:bodyPr/>
                    <a:lstStyle/>
                    <a:p>
                      <a:pPr marL="0" marR="0" lvl="0" indent="0" algn="l" rtl="0">
                        <a:spcBef>
                          <a:spcPts val="0"/>
                        </a:spcBef>
                        <a:spcAft>
                          <a:spcPts val="0"/>
                        </a:spcAft>
                        <a:buNone/>
                      </a:pPr>
                      <a:r>
                        <a:rPr lang="es" sz="2400" dirty="0">
                          <a:solidFill>
                            <a:schemeClr val="accent1">
                              <a:lumMod val="75000"/>
                            </a:schemeClr>
                          </a:solidFill>
                          <a:latin typeface="Times New Roman" panose="02020603050405020304" pitchFamily="18" charset="0"/>
                          <a:ea typeface="Raleway"/>
                          <a:cs typeface="Times New Roman" panose="02020603050405020304" pitchFamily="18" charset="0"/>
                          <a:sym typeface="Raleway"/>
                        </a:rPr>
                        <a:t>Semicontinuo y Armonizado</a:t>
                      </a:r>
                      <a:endParaRPr sz="1500" dirty="0">
                        <a:solidFill>
                          <a:schemeClr val="accent1">
                            <a:lumMod val="75000"/>
                          </a:schemeClr>
                        </a:solidFill>
                        <a:latin typeface="Times New Roman" panose="02020603050405020304" pitchFamily="18" charset="0"/>
                        <a:ea typeface="Raleway"/>
                        <a:cs typeface="Times New Roman" panose="02020603050405020304" pitchFamily="18" charset="0"/>
                        <a:sym typeface="Raleway"/>
                      </a:endParaRPr>
                    </a:p>
                  </a:txBody>
                  <a:tcPr marL="91467" marR="91467" marT="45733" marB="45733"/>
                </a:tc>
                <a:tc>
                  <a:txBody>
                    <a:bodyPr/>
                    <a:lstStyle/>
                    <a:p>
                      <a:pPr marL="0" marR="0" lvl="0" indent="0" algn="l" rtl="0">
                        <a:spcBef>
                          <a:spcPts val="0"/>
                        </a:spcBef>
                        <a:spcAft>
                          <a:spcPts val="0"/>
                        </a:spcAft>
                        <a:buNone/>
                      </a:pPr>
                      <a:r>
                        <a:rPr lang="es" sz="2400" dirty="0">
                          <a:solidFill>
                            <a:schemeClr val="accent1">
                              <a:lumMod val="75000"/>
                            </a:schemeClr>
                          </a:solidFill>
                          <a:latin typeface="Times New Roman" panose="02020603050405020304" pitchFamily="18" charset="0"/>
                          <a:ea typeface="Raleway"/>
                          <a:cs typeface="Times New Roman" panose="02020603050405020304" pitchFamily="18" charset="0"/>
                          <a:sym typeface="Raleway"/>
                        </a:rPr>
                        <a:t>Armonizado</a:t>
                      </a:r>
                      <a:endParaRPr sz="1500" dirty="0">
                        <a:solidFill>
                          <a:schemeClr val="accent1">
                            <a:lumMod val="75000"/>
                          </a:schemeClr>
                        </a:solidFill>
                        <a:latin typeface="Times New Roman" panose="02020603050405020304" pitchFamily="18" charset="0"/>
                        <a:ea typeface="Raleway"/>
                        <a:cs typeface="Times New Roman" panose="02020603050405020304" pitchFamily="18" charset="0"/>
                        <a:sym typeface="Raleway"/>
                      </a:endParaRPr>
                    </a:p>
                  </a:txBody>
                  <a:tcPr marL="91467" marR="91467" marT="45733" marB="45733"/>
                </a:tc>
                <a:extLst>
                  <a:ext uri="{0D108BD9-81ED-4DB2-BD59-A6C34878D82A}">
                    <a16:rowId xmlns:a16="http://schemas.microsoft.com/office/drawing/2014/main" val="3471360604"/>
                  </a:ext>
                </a:extLst>
              </a:tr>
              <a:tr h="874224">
                <a:tc>
                  <a:txBody>
                    <a:bodyPr/>
                    <a:lstStyle/>
                    <a:p>
                      <a:pPr marL="0" marR="0" lvl="0" indent="0" algn="l" rtl="0">
                        <a:spcBef>
                          <a:spcPts val="0"/>
                        </a:spcBef>
                        <a:spcAft>
                          <a:spcPts val="0"/>
                        </a:spcAft>
                        <a:buNone/>
                      </a:pPr>
                      <a:r>
                        <a:rPr lang="es" sz="2400" dirty="0">
                          <a:solidFill>
                            <a:schemeClr val="accent1">
                              <a:lumMod val="75000"/>
                            </a:schemeClr>
                          </a:solidFill>
                          <a:latin typeface="Times New Roman" panose="02020603050405020304" pitchFamily="18" charset="0"/>
                          <a:ea typeface="Raleway"/>
                          <a:cs typeface="Times New Roman" panose="02020603050405020304" pitchFamily="18" charset="0"/>
                          <a:sym typeface="Raleway"/>
                        </a:rPr>
                        <a:t>Evangelio</a:t>
                      </a:r>
                      <a:endParaRPr sz="1500" dirty="0">
                        <a:solidFill>
                          <a:schemeClr val="accent1">
                            <a:lumMod val="75000"/>
                          </a:schemeClr>
                        </a:solidFill>
                        <a:latin typeface="Times New Roman" panose="02020603050405020304" pitchFamily="18" charset="0"/>
                        <a:ea typeface="Raleway"/>
                        <a:cs typeface="Times New Roman" panose="02020603050405020304" pitchFamily="18" charset="0"/>
                        <a:sym typeface="Raleway"/>
                      </a:endParaRPr>
                    </a:p>
                  </a:txBody>
                  <a:tcPr marL="91467" marR="91467" marT="45733" marB="45733">
                    <a:solidFill>
                      <a:schemeClr val="accent1">
                        <a:lumMod val="20000"/>
                        <a:lumOff val="80000"/>
                      </a:schemeClr>
                    </a:solidFill>
                  </a:tcPr>
                </a:tc>
                <a:tc>
                  <a:txBody>
                    <a:bodyPr/>
                    <a:lstStyle/>
                    <a:p>
                      <a:pPr marL="0" marR="0" lvl="0" indent="0" algn="l" rtl="0">
                        <a:spcBef>
                          <a:spcPts val="0"/>
                        </a:spcBef>
                        <a:spcAft>
                          <a:spcPts val="0"/>
                        </a:spcAft>
                        <a:buNone/>
                      </a:pPr>
                      <a:r>
                        <a:rPr lang="es" sz="2400">
                          <a:solidFill>
                            <a:schemeClr val="accent1">
                              <a:lumMod val="75000"/>
                            </a:schemeClr>
                          </a:solidFill>
                          <a:latin typeface="Times New Roman" panose="02020603050405020304" pitchFamily="18" charset="0"/>
                          <a:ea typeface="Raleway"/>
                          <a:cs typeface="Times New Roman" panose="02020603050405020304" pitchFamily="18" charset="0"/>
                          <a:sym typeface="Raleway"/>
                        </a:rPr>
                        <a:t>Semicontinua</a:t>
                      </a:r>
                      <a:endParaRPr sz="1500">
                        <a:solidFill>
                          <a:schemeClr val="accent1">
                            <a:lumMod val="75000"/>
                          </a:schemeClr>
                        </a:solidFill>
                        <a:latin typeface="Times New Roman" panose="02020603050405020304" pitchFamily="18" charset="0"/>
                        <a:ea typeface="Raleway"/>
                        <a:cs typeface="Times New Roman" panose="02020603050405020304" pitchFamily="18" charset="0"/>
                        <a:sym typeface="Raleway"/>
                      </a:endParaRPr>
                    </a:p>
                  </a:txBody>
                  <a:tcPr marL="91467" marR="91467" marT="45733" marB="45733"/>
                </a:tc>
                <a:tc>
                  <a:txBody>
                    <a:bodyPr/>
                    <a:lstStyle/>
                    <a:p>
                      <a:pPr marL="0" marR="0" lvl="0" indent="0" algn="l" rtl="0">
                        <a:spcBef>
                          <a:spcPts val="0"/>
                        </a:spcBef>
                        <a:spcAft>
                          <a:spcPts val="0"/>
                        </a:spcAft>
                        <a:buNone/>
                      </a:pPr>
                      <a:r>
                        <a:rPr lang="es" sz="2400" dirty="0">
                          <a:solidFill>
                            <a:schemeClr val="accent1">
                              <a:lumMod val="75000"/>
                            </a:schemeClr>
                          </a:solidFill>
                          <a:latin typeface="Times New Roman" panose="02020603050405020304" pitchFamily="18" charset="0"/>
                          <a:ea typeface="Raleway"/>
                          <a:cs typeface="Times New Roman" panose="02020603050405020304" pitchFamily="18" charset="0"/>
                          <a:sym typeface="Raleway"/>
                        </a:rPr>
                        <a:t>Armonizado</a:t>
                      </a:r>
                      <a:endParaRPr sz="1500" dirty="0">
                        <a:solidFill>
                          <a:schemeClr val="accent1">
                            <a:lumMod val="75000"/>
                          </a:schemeClr>
                        </a:solidFill>
                        <a:latin typeface="Times New Roman" panose="02020603050405020304" pitchFamily="18" charset="0"/>
                        <a:ea typeface="Raleway"/>
                        <a:cs typeface="Times New Roman" panose="02020603050405020304" pitchFamily="18" charset="0"/>
                        <a:sym typeface="Raleway"/>
                      </a:endParaRPr>
                    </a:p>
                  </a:txBody>
                  <a:tcPr marL="91467" marR="91467" marT="45733" marB="45733"/>
                </a:tc>
                <a:tc>
                  <a:txBody>
                    <a:bodyPr/>
                    <a:lstStyle/>
                    <a:p>
                      <a:pPr marL="0" marR="0" lvl="0" indent="0" algn="l" rtl="0">
                        <a:lnSpc>
                          <a:spcPct val="100000"/>
                        </a:lnSpc>
                        <a:spcBef>
                          <a:spcPts val="0"/>
                        </a:spcBef>
                        <a:spcAft>
                          <a:spcPts val="0"/>
                        </a:spcAft>
                        <a:buClr>
                          <a:schemeClr val="dk1"/>
                        </a:buClr>
                        <a:buSzPts val="1800"/>
                        <a:buFont typeface="Bilbo"/>
                        <a:buNone/>
                      </a:pPr>
                      <a:r>
                        <a:rPr lang="es" sz="2400" dirty="0">
                          <a:solidFill>
                            <a:schemeClr val="accent1">
                              <a:lumMod val="75000"/>
                            </a:schemeClr>
                          </a:solidFill>
                          <a:latin typeface="Times New Roman" panose="02020603050405020304" pitchFamily="18" charset="0"/>
                          <a:ea typeface="Raleway"/>
                          <a:cs typeface="Times New Roman" panose="02020603050405020304" pitchFamily="18" charset="0"/>
                          <a:sym typeface="Raleway"/>
                        </a:rPr>
                        <a:t>Semicontinuo y Armonizado</a:t>
                      </a:r>
                      <a:endParaRPr sz="1500" dirty="0">
                        <a:solidFill>
                          <a:schemeClr val="accent1">
                            <a:lumMod val="75000"/>
                          </a:schemeClr>
                        </a:solidFill>
                        <a:latin typeface="Times New Roman" panose="02020603050405020304" pitchFamily="18" charset="0"/>
                        <a:ea typeface="Raleway"/>
                        <a:cs typeface="Times New Roman" panose="02020603050405020304" pitchFamily="18" charset="0"/>
                        <a:sym typeface="Raleway"/>
                      </a:endParaRPr>
                    </a:p>
                  </a:txBody>
                  <a:tcPr marL="91467" marR="91467" marT="45733" marB="45733"/>
                </a:tc>
                <a:tc>
                  <a:txBody>
                    <a:bodyPr/>
                    <a:lstStyle/>
                    <a:p>
                      <a:pPr marL="0" marR="0" lvl="0" indent="0" algn="l" rtl="0">
                        <a:spcBef>
                          <a:spcPts val="0"/>
                        </a:spcBef>
                        <a:spcAft>
                          <a:spcPts val="0"/>
                        </a:spcAft>
                        <a:buNone/>
                      </a:pPr>
                      <a:r>
                        <a:rPr lang="es" sz="2400" dirty="0">
                          <a:solidFill>
                            <a:schemeClr val="accent1">
                              <a:lumMod val="75000"/>
                            </a:schemeClr>
                          </a:solidFill>
                          <a:latin typeface="Times New Roman" panose="02020603050405020304" pitchFamily="18" charset="0"/>
                          <a:ea typeface="Raleway"/>
                          <a:cs typeface="Times New Roman" panose="02020603050405020304" pitchFamily="18" charset="0"/>
                          <a:sym typeface="Raleway"/>
                        </a:rPr>
                        <a:t>Armonizado</a:t>
                      </a:r>
                      <a:endParaRPr sz="1500" dirty="0">
                        <a:solidFill>
                          <a:schemeClr val="accent1">
                            <a:lumMod val="75000"/>
                          </a:schemeClr>
                        </a:solidFill>
                        <a:latin typeface="Times New Roman" panose="02020603050405020304" pitchFamily="18" charset="0"/>
                        <a:ea typeface="Raleway"/>
                        <a:cs typeface="Times New Roman" panose="02020603050405020304" pitchFamily="18" charset="0"/>
                        <a:sym typeface="Raleway"/>
                      </a:endParaRPr>
                    </a:p>
                  </a:txBody>
                  <a:tcPr marL="91467" marR="91467" marT="45733" marB="45733"/>
                </a:tc>
                <a:extLst>
                  <a:ext uri="{0D108BD9-81ED-4DB2-BD59-A6C34878D82A}">
                    <a16:rowId xmlns:a16="http://schemas.microsoft.com/office/drawing/2014/main" val="1422639197"/>
                  </a:ext>
                </a:extLst>
              </a:tr>
            </a:tbl>
          </a:graphicData>
        </a:graphic>
      </p:graphicFrame>
    </p:spTree>
    <p:extLst>
      <p:ext uri="{BB962C8B-B14F-4D97-AF65-F5344CB8AC3E}">
        <p14:creationId xmlns:p14="http://schemas.microsoft.com/office/powerpoint/2010/main" val="764533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2">
            <a:alphaModFix amt="15000"/>
            <a:extLst>
              <a:ext uri="{BEBA8EAE-BF5A-486C-A8C5-ECC9F3942E4B}">
                <a14:imgProps xmlns:a14="http://schemas.microsoft.com/office/drawing/2010/main">
                  <a14:imgLayer r:embed="rId3">
                    <a14:imgEffect>
                      <a14:saturation sat="99000"/>
                    </a14:imgEffect>
                  </a14:imgLayer>
                </a14:imgProps>
              </a:ext>
              <a:ext uri="{28A0092B-C50C-407E-A947-70E740481C1C}">
                <a14:useLocalDpi xmlns:a14="http://schemas.microsoft.com/office/drawing/2010/main" val="0"/>
              </a:ext>
            </a:extLst>
          </a:blip>
          <a:srcRect b="13426"/>
          <a:stretch/>
        </p:blipFill>
        <p:spPr>
          <a:xfrm>
            <a:off x="0" y="0"/>
            <a:ext cx="3724105" cy="6845968"/>
          </a:xfrm>
        </p:spPr>
      </p:pic>
      <p:sp>
        <p:nvSpPr>
          <p:cNvPr id="2" name="Título 1">
            <a:extLst>
              <a:ext uri="{FF2B5EF4-FFF2-40B4-BE49-F238E27FC236}">
                <a16:creationId xmlns:a16="http://schemas.microsoft.com/office/drawing/2014/main" id="{2F610C41-DDDF-DC9A-F578-874492D52B2C}"/>
              </a:ext>
            </a:extLst>
          </p:cNvPr>
          <p:cNvSpPr>
            <a:spLocks noGrp="1"/>
          </p:cNvSpPr>
          <p:nvPr>
            <p:ph type="title"/>
          </p:nvPr>
        </p:nvSpPr>
        <p:spPr>
          <a:xfrm>
            <a:off x="548640" y="365125"/>
            <a:ext cx="10805159" cy="315913"/>
          </a:xfrm>
        </p:spPr>
        <p:txBody>
          <a:bodyPr>
            <a:normAutofit/>
          </a:bodyPr>
          <a:lstStyle/>
          <a:p>
            <a:pPr algn="r"/>
            <a:r>
              <a:rPr lang="es-ES" sz="1500" spc="1000" dirty="0">
                <a:solidFill>
                  <a:schemeClr val="accent1">
                    <a:lumMod val="60000"/>
                    <a:lumOff val="40000"/>
                  </a:schemeClr>
                </a:solidFill>
                <a:latin typeface="Times New Roman" panose="02020603050405020304" pitchFamily="18" charset="0"/>
                <a:cs typeface="Times New Roman" panose="02020603050405020304" pitchFamily="18" charset="0"/>
              </a:rPr>
              <a:t>LITURGIA Y ESPIRITUALIDAD - La Cena del Cordero</a:t>
            </a:r>
          </a:p>
        </p:txBody>
      </p:sp>
      <p:sp>
        <p:nvSpPr>
          <p:cNvPr id="3" name="Título 1">
            <a:extLst>
              <a:ext uri="{FF2B5EF4-FFF2-40B4-BE49-F238E27FC236}">
                <a16:creationId xmlns:a16="http://schemas.microsoft.com/office/drawing/2014/main" id="{74F6CED8-7F20-5AB0-C840-4052D27CBA66}"/>
              </a:ext>
            </a:extLst>
          </p:cNvPr>
          <p:cNvSpPr txBox="1">
            <a:spLocks/>
          </p:cNvSpPr>
          <p:nvPr/>
        </p:nvSpPr>
        <p:spPr>
          <a:xfrm>
            <a:off x="548639" y="718218"/>
            <a:ext cx="10805159" cy="830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650" spc="1000" dirty="0">
                <a:solidFill>
                  <a:schemeClr val="accent1">
                    <a:lumMod val="75000"/>
                  </a:schemeClr>
                </a:solidFill>
                <a:latin typeface="Times New Roman" panose="02020603050405020304" pitchFamily="18" charset="0"/>
                <a:cs typeface="Times New Roman" panose="02020603050405020304" pitchFamily="18" charset="0"/>
              </a:rPr>
              <a:t>LA CELEBRACIÓN DE CRISTO, PALABRA DE DIOS, EN EL RITO ROMANO</a:t>
            </a:r>
          </a:p>
        </p:txBody>
      </p:sp>
      <p:sp>
        <p:nvSpPr>
          <p:cNvPr id="5" name="Google Shape;154;p21">
            <a:extLst>
              <a:ext uri="{FF2B5EF4-FFF2-40B4-BE49-F238E27FC236}">
                <a16:creationId xmlns:a16="http://schemas.microsoft.com/office/drawing/2014/main" id="{C6483A6C-D7FE-40DD-8FA2-2EA14B4436B5}"/>
              </a:ext>
            </a:extLst>
          </p:cNvPr>
          <p:cNvSpPr txBox="1">
            <a:spLocks/>
          </p:cNvSpPr>
          <p:nvPr/>
        </p:nvSpPr>
        <p:spPr>
          <a:xfrm>
            <a:off x="405818" y="1399256"/>
            <a:ext cx="10870800" cy="5168282"/>
          </a:xfrm>
          <a:prstGeom prst="rect">
            <a:avLst/>
          </a:prstGeom>
          <a:noFill/>
          <a:ln>
            <a:noFill/>
          </a:ln>
        </p:spPr>
        <p:txBody>
          <a:bodyPr spcFirstLastPara="1" vert="horz" wrap="square" lIns="91433" tIns="45700" rIns="91433"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5000"/>
              </a:lnSpc>
              <a:spcBef>
                <a:spcPts val="0"/>
              </a:spcBef>
              <a:buClr>
                <a:srgbClr val="FF0000"/>
              </a:buClr>
              <a:buSzPts val="1900"/>
              <a:buFont typeface="Arial" panose="020B0604020202020204" pitchFamily="34" charset="0"/>
              <a:buNone/>
            </a:pPr>
            <a:r>
              <a:rPr lang="es-ES" b="1"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¿Cómo cantar el Salmo?</a:t>
            </a:r>
          </a:p>
          <a:p>
            <a:pPr marL="0" indent="0" algn="just">
              <a:lnSpc>
                <a:spcPct val="115000"/>
              </a:lnSpc>
              <a:spcBef>
                <a:spcPts val="0"/>
              </a:spcBef>
              <a:buClr>
                <a:srgbClr val="FF0000"/>
              </a:buClr>
              <a:buSzPts val="1900"/>
              <a:buFont typeface="Arial" panose="020B0604020202020204" pitchFamily="34" charset="0"/>
              <a:buNone/>
            </a:pP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20. Normalmente, el salmo responsorial debe ser cantado. Conviene recordar los </a:t>
            </a:r>
            <a:r>
              <a:rPr lang="es-ES" sz="2400" spc="200" dirty="0">
                <a:solidFill>
                  <a:srgbClr val="C00000"/>
                </a:solidFill>
                <a:latin typeface="Times New Roman" panose="02020603050405020304" pitchFamily="18" charset="0"/>
                <a:ea typeface="+mj-ea"/>
                <a:cs typeface="Times New Roman" panose="02020603050405020304" pitchFamily="18" charset="0"/>
                <a:sym typeface="Raleway"/>
              </a:rPr>
              <a:t>dos modos de cantar el salmo </a:t>
            </a: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que sigue a la primera lectura: el </a:t>
            </a:r>
            <a:r>
              <a:rPr lang="es-ES" sz="2400" spc="200" dirty="0">
                <a:solidFill>
                  <a:srgbClr val="C00000"/>
                </a:solidFill>
                <a:latin typeface="Times New Roman" panose="02020603050405020304" pitchFamily="18" charset="0"/>
                <a:ea typeface="+mj-ea"/>
                <a:cs typeface="Times New Roman" panose="02020603050405020304" pitchFamily="18" charset="0"/>
                <a:sym typeface="Raleway"/>
              </a:rPr>
              <a:t>modo responsorial y el modo directo</a:t>
            </a: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 En el modo responsorial, que, en lo posible, ha de ser el preferido, el salmista o cantor del salmo canta los versículos del salmo, y toda la asamblea participa por medio de la respuesta. En el modo directo, el salmo se canta sin que la asamblea intercale la respuesta, y lo cantan, o bien el salmista o cantor del salmo él solo, mientras la asamblea escucha, o bien todos a la vez. (Ordenación de las lecturas de la Misa). </a:t>
            </a:r>
          </a:p>
          <a:p>
            <a:pPr marL="0" indent="0">
              <a:lnSpc>
                <a:spcPct val="115000"/>
              </a:lnSpc>
              <a:spcBef>
                <a:spcPts val="1067"/>
              </a:spcBef>
              <a:spcAft>
                <a:spcPts val="2133"/>
              </a:spcAft>
              <a:buClr>
                <a:schemeClr val="dk1"/>
              </a:buClr>
              <a:buSzPts val="1900"/>
              <a:buFont typeface="Arial" panose="020B0604020202020204" pitchFamily="34" charset="0"/>
              <a:buNone/>
            </a:pPr>
            <a:r>
              <a:rPr lang="es-ES" sz="2400" b="1"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Apéndice de selección de Salmos para cada tiempo</a:t>
            </a:r>
          </a:p>
        </p:txBody>
      </p:sp>
    </p:spTree>
    <p:extLst>
      <p:ext uri="{BB962C8B-B14F-4D97-AF65-F5344CB8AC3E}">
        <p14:creationId xmlns:p14="http://schemas.microsoft.com/office/powerpoint/2010/main" val="31670486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2">
            <a:alphaModFix amt="15000"/>
            <a:extLst>
              <a:ext uri="{BEBA8EAE-BF5A-486C-A8C5-ECC9F3942E4B}">
                <a14:imgProps xmlns:a14="http://schemas.microsoft.com/office/drawing/2010/main">
                  <a14:imgLayer r:embed="rId3">
                    <a14:imgEffect>
                      <a14:saturation sat="99000"/>
                    </a14:imgEffect>
                  </a14:imgLayer>
                </a14:imgProps>
              </a:ext>
              <a:ext uri="{28A0092B-C50C-407E-A947-70E740481C1C}">
                <a14:useLocalDpi xmlns:a14="http://schemas.microsoft.com/office/drawing/2010/main" val="0"/>
              </a:ext>
            </a:extLst>
          </a:blip>
          <a:srcRect b="13426"/>
          <a:stretch/>
        </p:blipFill>
        <p:spPr>
          <a:xfrm>
            <a:off x="0" y="0"/>
            <a:ext cx="3724105" cy="6845968"/>
          </a:xfrm>
        </p:spPr>
      </p:pic>
      <p:sp>
        <p:nvSpPr>
          <p:cNvPr id="2" name="Título 1">
            <a:extLst>
              <a:ext uri="{FF2B5EF4-FFF2-40B4-BE49-F238E27FC236}">
                <a16:creationId xmlns:a16="http://schemas.microsoft.com/office/drawing/2014/main" id="{2F610C41-DDDF-DC9A-F578-874492D52B2C}"/>
              </a:ext>
            </a:extLst>
          </p:cNvPr>
          <p:cNvSpPr>
            <a:spLocks noGrp="1"/>
          </p:cNvSpPr>
          <p:nvPr>
            <p:ph type="title"/>
          </p:nvPr>
        </p:nvSpPr>
        <p:spPr>
          <a:xfrm>
            <a:off x="548640" y="365125"/>
            <a:ext cx="10805159" cy="315913"/>
          </a:xfrm>
        </p:spPr>
        <p:txBody>
          <a:bodyPr>
            <a:normAutofit/>
          </a:bodyPr>
          <a:lstStyle/>
          <a:p>
            <a:pPr algn="r"/>
            <a:r>
              <a:rPr lang="es-ES" sz="1500" spc="1000" dirty="0">
                <a:solidFill>
                  <a:schemeClr val="accent1">
                    <a:lumMod val="60000"/>
                    <a:lumOff val="40000"/>
                  </a:schemeClr>
                </a:solidFill>
                <a:latin typeface="Times New Roman" panose="02020603050405020304" pitchFamily="18" charset="0"/>
                <a:cs typeface="Times New Roman" panose="02020603050405020304" pitchFamily="18" charset="0"/>
              </a:rPr>
              <a:t>LITURGIA Y ESPIRITUALIDAD - La Cena del Cordero</a:t>
            </a:r>
          </a:p>
        </p:txBody>
      </p:sp>
      <p:sp>
        <p:nvSpPr>
          <p:cNvPr id="3" name="Título 1">
            <a:extLst>
              <a:ext uri="{FF2B5EF4-FFF2-40B4-BE49-F238E27FC236}">
                <a16:creationId xmlns:a16="http://schemas.microsoft.com/office/drawing/2014/main" id="{74F6CED8-7F20-5AB0-C840-4052D27CBA66}"/>
              </a:ext>
            </a:extLst>
          </p:cNvPr>
          <p:cNvSpPr txBox="1">
            <a:spLocks/>
          </p:cNvSpPr>
          <p:nvPr/>
        </p:nvSpPr>
        <p:spPr>
          <a:xfrm>
            <a:off x="548639" y="718218"/>
            <a:ext cx="10805159" cy="830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650" spc="1000" dirty="0">
                <a:solidFill>
                  <a:schemeClr val="accent1">
                    <a:lumMod val="75000"/>
                  </a:schemeClr>
                </a:solidFill>
                <a:latin typeface="Times New Roman" panose="02020603050405020304" pitchFamily="18" charset="0"/>
                <a:cs typeface="Times New Roman" panose="02020603050405020304" pitchFamily="18" charset="0"/>
              </a:rPr>
              <a:t>LA CELEBRACIÓN DE CRISTO, PALABRA DE DIOS, EN EL RITO ROMANO</a:t>
            </a:r>
          </a:p>
        </p:txBody>
      </p:sp>
      <p:graphicFrame>
        <p:nvGraphicFramePr>
          <p:cNvPr id="4" name="Google Shape;170;p23">
            <a:extLst>
              <a:ext uri="{FF2B5EF4-FFF2-40B4-BE49-F238E27FC236}">
                <a16:creationId xmlns:a16="http://schemas.microsoft.com/office/drawing/2014/main" id="{6BFA9DC6-A24E-8F8D-FBC5-C7CF94E1ECA8}"/>
              </a:ext>
            </a:extLst>
          </p:cNvPr>
          <p:cNvGraphicFramePr/>
          <p:nvPr>
            <p:extLst>
              <p:ext uri="{D42A27DB-BD31-4B8C-83A1-F6EECF244321}">
                <p14:modId xmlns:p14="http://schemas.microsoft.com/office/powerpoint/2010/main" val="1348410240"/>
              </p:ext>
            </p:extLst>
          </p:nvPr>
        </p:nvGraphicFramePr>
        <p:xfrm>
          <a:off x="12067" y="1545367"/>
          <a:ext cx="12192000" cy="5181200"/>
        </p:xfrm>
        <a:graphic>
          <a:graphicData uri="http://schemas.openxmlformats.org/drawingml/2006/table">
            <a:tbl>
              <a:tblPr>
                <a:noFill/>
              </a:tblPr>
              <a:tblGrid>
                <a:gridCol w="10463428">
                  <a:extLst>
                    <a:ext uri="{9D8B030D-6E8A-4147-A177-3AD203B41FA5}">
                      <a16:colId xmlns:a16="http://schemas.microsoft.com/office/drawing/2014/main" val="20000"/>
                    </a:ext>
                  </a:extLst>
                </a:gridCol>
                <a:gridCol w="1728572">
                  <a:extLst>
                    <a:ext uri="{9D8B030D-6E8A-4147-A177-3AD203B41FA5}">
                      <a16:colId xmlns:a16="http://schemas.microsoft.com/office/drawing/2014/main" val="20001"/>
                    </a:ext>
                  </a:extLst>
                </a:gridCol>
              </a:tblGrid>
              <a:tr h="504000">
                <a:tc gridSpan="2">
                  <a:txBody>
                    <a:bodyPr/>
                    <a:lstStyle/>
                    <a:p>
                      <a:pPr marL="0" lvl="0" indent="0" algn="ctr" rtl="0">
                        <a:spcBef>
                          <a:spcPts val="0"/>
                        </a:spcBef>
                        <a:spcAft>
                          <a:spcPts val="0"/>
                        </a:spcAft>
                        <a:buNone/>
                      </a:pPr>
                      <a:r>
                        <a:rPr lang="es-ES" sz="1800" b="1" kern="12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Rito de la proclamación del evangelio</a:t>
                      </a:r>
                      <a:endParaRPr sz="1800" b="1" kern="12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endParaRPr>
                    </a:p>
                  </a:txBody>
                  <a:tcPr marL="121900" marR="121900" marT="121900" marB="1219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hMerge="1">
                  <a:txBody>
                    <a:bodyPr/>
                    <a:lstStyle/>
                    <a:p>
                      <a:pPr marL="0" lvl="0" indent="0" algn="ctr" rtl="0">
                        <a:spcBef>
                          <a:spcPts val="0"/>
                        </a:spcBef>
                        <a:spcAft>
                          <a:spcPts val="0"/>
                        </a:spcAft>
                        <a:buNone/>
                      </a:pPr>
                      <a:endParaRPr sz="2000" dirty="0">
                        <a:latin typeface="Raleway"/>
                        <a:ea typeface="Raleway"/>
                        <a:cs typeface="Raleway"/>
                        <a:sym typeface="Raleway"/>
                      </a:endParaRPr>
                    </a:p>
                  </a:txBody>
                  <a:tcPr marL="121900" marR="121900" marT="121900" marB="121900">
                    <a:lnL w="19050" cap="flat" cmpd="sng" algn="ctr">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974708551"/>
                  </a:ext>
                </a:extLst>
              </a:tr>
              <a:tr h="504000">
                <a:tc>
                  <a:txBody>
                    <a:bodyPr/>
                    <a:lstStyle/>
                    <a:p>
                      <a:pPr marL="0" lvl="0" indent="0" algn="ctr" rtl="0">
                        <a:spcBef>
                          <a:spcPts val="0"/>
                        </a:spcBef>
                        <a:spcAft>
                          <a:spcPts val="0"/>
                        </a:spcAft>
                        <a:buNone/>
                      </a:pPr>
                      <a:r>
                        <a:rPr lang="es" sz="1800" kern="12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El Obispo pone el incienso</a:t>
                      </a:r>
                      <a:endParaRPr sz="1800" kern="12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endParaRPr>
                    </a:p>
                  </a:txBody>
                  <a:tcPr marL="121900" marR="121900" marT="121900" marB="1219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lgn="ctr">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rowSpan="4">
                  <a:txBody>
                    <a:bodyPr/>
                    <a:lstStyle/>
                    <a:p>
                      <a:pPr marL="0" lvl="0" indent="0" algn="ctr" defTabSz="914400" rtl="0" eaLnBrk="1" latinLnBrk="0" hangingPunct="1">
                        <a:spcBef>
                          <a:spcPts val="0"/>
                        </a:spcBef>
                        <a:spcAft>
                          <a:spcPts val="0"/>
                        </a:spcAft>
                        <a:buNone/>
                      </a:pPr>
                      <a:r>
                        <a:rPr lang="es" sz="1800" kern="12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Aleluya o aclamación antes del evangelio</a:t>
                      </a:r>
                      <a:endParaRPr sz="1800" kern="12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endParaRPr>
                    </a:p>
                  </a:txBody>
                  <a:tcPr marL="121900" marR="121900" marT="121900" marB="1219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lgn="ctr">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504000">
                <a:tc>
                  <a:txBody>
                    <a:bodyPr/>
                    <a:lstStyle/>
                    <a:p>
                      <a:pPr marL="0" lvl="0" indent="0" algn="ctr" rtl="0">
                        <a:spcBef>
                          <a:spcPts val="0"/>
                        </a:spcBef>
                        <a:spcAft>
                          <a:spcPts val="0"/>
                        </a:spcAft>
                        <a:buNone/>
                      </a:pPr>
                      <a:r>
                        <a:rPr lang="es" sz="1800" kern="12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El Obispo bendice al diácono</a:t>
                      </a:r>
                      <a:endParaRPr sz="1800" kern="12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endParaRPr>
                    </a:p>
                  </a:txBody>
                  <a:tcPr marL="121900" marR="121900" marT="121900" marB="1219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vMerge="1">
                  <a:txBody>
                    <a:bodyPr/>
                    <a:lstStyle/>
                    <a:p>
                      <a:endParaRPr lang="es-ES"/>
                    </a:p>
                  </a:txBody>
                  <a:tcPr/>
                </a:tc>
                <a:extLst>
                  <a:ext uri="{0D108BD9-81ED-4DB2-BD59-A6C34878D82A}">
                    <a16:rowId xmlns:a16="http://schemas.microsoft.com/office/drawing/2014/main" val="10001"/>
                  </a:ext>
                </a:extLst>
              </a:tr>
              <a:tr h="504000">
                <a:tc>
                  <a:txBody>
                    <a:bodyPr/>
                    <a:lstStyle/>
                    <a:p>
                      <a:pPr marL="0" lvl="0" indent="0" algn="ctr" rtl="0">
                        <a:spcBef>
                          <a:spcPts val="0"/>
                        </a:spcBef>
                        <a:spcAft>
                          <a:spcPts val="0"/>
                        </a:spcAft>
                        <a:buNone/>
                      </a:pPr>
                      <a:r>
                        <a:rPr lang="es" sz="1800" kern="12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El Obispo deja la mitra</a:t>
                      </a:r>
                      <a:endParaRPr sz="1800" kern="12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endParaRPr>
                    </a:p>
                  </a:txBody>
                  <a:tcPr marL="121900" marR="121900" marT="121900" marB="1219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vMerge="1">
                  <a:txBody>
                    <a:bodyPr/>
                    <a:lstStyle/>
                    <a:p>
                      <a:endParaRPr lang="es-ES"/>
                    </a:p>
                  </a:txBody>
                  <a:tcPr/>
                </a:tc>
                <a:extLst>
                  <a:ext uri="{0D108BD9-81ED-4DB2-BD59-A6C34878D82A}">
                    <a16:rowId xmlns:a16="http://schemas.microsoft.com/office/drawing/2014/main" val="10002"/>
                  </a:ext>
                </a:extLst>
              </a:tr>
              <a:tr h="504000">
                <a:tc>
                  <a:txBody>
                    <a:bodyPr/>
                    <a:lstStyle/>
                    <a:p>
                      <a:pPr marL="0" lvl="0" indent="0" algn="ctr" rtl="0">
                        <a:spcBef>
                          <a:spcPts val="0"/>
                        </a:spcBef>
                        <a:spcAft>
                          <a:spcPts val="0"/>
                        </a:spcAft>
                        <a:buNone/>
                      </a:pPr>
                      <a:r>
                        <a:rPr lang="es" sz="1800" kern="12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Se inicia la procesión con el evangeliario: se recoge del altar y se lleva al ambón. </a:t>
                      </a:r>
                      <a:endParaRPr sz="1800" kern="12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endParaRPr>
                    </a:p>
                  </a:txBody>
                  <a:tcPr marL="121900" marR="121900" marT="121900" marB="1219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vMerge="1">
                  <a:txBody>
                    <a:bodyPr/>
                    <a:lstStyle/>
                    <a:p>
                      <a:endParaRPr lang="es-ES"/>
                    </a:p>
                  </a:txBody>
                  <a:tcPr/>
                </a:tc>
                <a:extLst>
                  <a:ext uri="{0D108BD9-81ED-4DB2-BD59-A6C34878D82A}">
                    <a16:rowId xmlns:a16="http://schemas.microsoft.com/office/drawing/2014/main" val="10003"/>
                  </a:ext>
                </a:extLst>
              </a:tr>
              <a:tr h="504000">
                <a:tc>
                  <a:txBody>
                    <a:bodyPr/>
                    <a:lstStyle/>
                    <a:p>
                      <a:pPr marL="0" lvl="0" indent="0" algn="ctr" rtl="0">
                        <a:spcBef>
                          <a:spcPts val="0"/>
                        </a:spcBef>
                        <a:spcAft>
                          <a:spcPts val="0"/>
                        </a:spcAft>
                        <a:buNone/>
                      </a:pPr>
                      <a:r>
                        <a:rPr lang="es" sz="1800" kern="12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Saludo, enunciado y signación </a:t>
                      </a:r>
                      <a:endParaRPr sz="1800" kern="12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endParaRPr>
                    </a:p>
                  </a:txBody>
                  <a:tcPr marL="121900" marR="121900" marT="121900" marB="1219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rowSpan="5">
                  <a:txBody>
                    <a:bodyPr/>
                    <a:lstStyle/>
                    <a:p>
                      <a:pPr marL="0" lvl="0" indent="0" algn="ctr" rtl="0">
                        <a:spcBef>
                          <a:spcPts val="0"/>
                        </a:spcBef>
                        <a:spcAft>
                          <a:spcPts val="0"/>
                        </a:spcAft>
                        <a:buNone/>
                      </a:pPr>
                      <a:endParaRPr sz="1800">
                        <a:latin typeface="Raleway"/>
                        <a:ea typeface="Raleway"/>
                        <a:cs typeface="Raleway"/>
                        <a:sym typeface="Raleway"/>
                      </a:endParaRPr>
                    </a:p>
                  </a:txBody>
                  <a:tcPr marL="121900" marR="121900" marT="121900" marB="1219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504000">
                <a:tc>
                  <a:txBody>
                    <a:bodyPr/>
                    <a:lstStyle/>
                    <a:p>
                      <a:pPr marL="0" lvl="0" indent="0" algn="ctr" rtl="0">
                        <a:spcBef>
                          <a:spcPts val="0"/>
                        </a:spcBef>
                        <a:spcAft>
                          <a:spcPts val="0"/>
                        </a:spcAft>
                        <a:buNone/>
                      </a:pPr>
                      <a:r>
                        <a:rPr lang="es" sz="1800" kern="12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Incensación</a:t>
                      </a:r>
                      <a:endParaRPr sz="1800" kern="12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endParaRPr>
                    </a:p>
                  </a:txBody>
                  <a:tcPr marL="121900" marR="121900" marT="121900" marB="1219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vMerge="1">
                  <a:txBody>
                    <a:bodyPr/>
                    <a:lstStyle/>
                    <a:p>
                      <a:endParaRPr lang="es-ES"/>
                    </a:p>
                  </a:txBody>
                  <a:tcPr/>
                </a:tc>
                <a:extLst>
                  <a:ext uri="{0D108BD9-81ED-4DB2-BD59-A6C34878D82A}">
                    <a16:rowId xmlns:a16="http://schemas.microsoft.com/office/drawing/2014/main" val="10005"/>
                  </a:ext>
                </a:extLst>
              </a:tr>
              <a:tr h="504000">
                <a:tc>
                  <a:txBody>
                    <a:bodyPr/>
                    <a:lstStyle/>
                    <a:p>
                      <a:pPr marL="0" lvl="0" indent="0" algn="ctr" rtl="0">
                        <a:spcBef>
                          <a:spcPts val="0"/>
                        </a:spcBef>
                        <a:spcAft>
                          <a:spcPts val="0"/>
                        </a:spcAft>
                        <a:buNone/>
                      </a:pPr>
                      <a:r>
                        <a:rPr lang="es" sz="1800" kern="12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Proclamación</a:t>
                      </a:r>
                      <a:endParaRPr sz="1800" kern="12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endParaRPr>
                    </a:p>
                  </a:txBody>
                  <a:tcPr marL="121900" marR="121900" marT="121900" marB="1219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vMerge="1">
                  <a:txBody>
                    <a:bodyPr/>
                    <a:lstStyle/>
                    <a:p>
                      <a:endParaRPr lang="es-ES"/>
                    </a:p>
                  </a:txBody>
                  <a:tcPr/>
                </a:tc>
                <a:extLst>
                  <a:ext uri="{0D108BD9-81ED-4DB2-BD59-A6C34878D82A}">
                    <a16:rowId xmlns:a16="http://schemas.microsoft.com/office/drawing/2014/main" val="10006"/>
                  </a:ext>
                </a:extLst>
              </a:tr>
              <a:tr h="504000">
                <a:tc>
                  <a:txBody>
                    <a:bodyPr/>
                    <a:lstStyle/>
                    <a:p>
                      <a:pPr marL="0" lvl="0" indent="0" algn="ctr" rtl="0">
                        <a:spcBef>
                          <a:spcPts val="0"/>
                        </a:spcBef>
                        <a:spcAft>
                          <a:spcPts val="0"/>
                        </a:spcAft>
                        <a:buNone/>
                      </a:pPr>
                      <a:r>
                        <a:rPr lang="es" sz="1800" kern="12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Aclamación final </a:t>
                      </a:r>
                      <a:endParaRPr sz="1800" kern="12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endParaRPr>
                    </a:p>
                  </a:txBody>
                  <a:tcPr marL="121900" marR="121900" marT="121900" marB="1219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vMerge="1">
                  <a:txBody>
                    <a:bodyPr/>
                    <a:lstStyle/>
                    <a:p>
                      <a:endParaRPr lang="es-ES"/>
                    </a:p>
                  </a:txBody>
                  <a:tcPr/>
                </a:tc>
                <a:extLst>
                  <a:ext uri="{0D108BD9-81ED-4DB2-BD59-A6C34878D82A}">
                    <a16:rowId xmlns:a16="http://schemas.microsoft.com/office/drawing/2014/main" val="10007"/>
                  </a:ext>
                </a:extLst>
              </a:tr>
              <a:tr h="504000">
                <a:tc>
                  <a:txBody>
                    <a:bodyPr/>
                    <a:lstStyle/>
                    <a:p>
                      <a:pPr marL="0" lvl="0" indent="0" algn="ctr" rtl="0">
                        <a:spcBef>
                          <a:spcPts val="0"/>
                        </a:spcBef>
                        <a:spcAft>
                          <a:spcPts val="0"/>
                        </a:spcAft>
                        <a:buNone/>
                      </a:pPr>
                      <a:r>
                        <a:rPr lang="es" sz="1800" kern="12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El diácono lleva el evangelio al Obispo para su veneración </a:t>
                      </a:r>
                      <a:endParaRPr sz="1800" kern="12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endParaRPr>
                    </a:p>
                  </a:txBody>
                  <a:tcPr marL="121900" marR="121900" marT="121900" marB="121900">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vMerge="1">
                  <a:txBody>
                    <a:bodyPr/>
                    <a:lstStyle/>
                    <a:p>
                      <a:endParaRPr lang="es-ES"/>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5237128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2">
            <a:alphaModFix amt="15000"/>
            <a:extLst>
              <a:ext uri="{BEBA8EAE-BF5A-486C-A8C5-ECC9F3942E4B}">
                <a14:imgProps xmlns:a14="http://schemas.microsoft.com/office/drawing/2010/main">
                  <a14:imgLayer r:embed="rId3">
                    <a14:imgEffect>
                      <a14:saturation sat="99000"/>
                    </a14:imgEffect>
                  </a14:imgLayer>
                </a14:imgProps>
              </a:ext>
              <a:ext uri="{28A0092B-C50C-407E-A947-70E740481C1C}">
                <a14:useLocalDpi xmlns:a14="http://schemas.microsoft.com/office/drawing/2010/main" val="0"/>
              </a:ext>
            </a:extLst>
          </a:blip>
          <a:srcRect b="13426"/>
          <a:stretch/>
        </p:blipFill>
        <p:spPr>
          <a:xfrm>
            <a:off x="0" y="0"/>
            <a:ext cx="3724105" cy="6845968"/>
          </a:xfrm>
        </p:spPr>
      </p:pic>
      <p:sp>
        <p:nvSpPr>
          <p:cNvPr id="2" name="Título 1">
            <a:extLst>
              <a:ext uri="{FF2B5EF4-FFF2-40B4-BE49-F238E27FC236}">
                <a16:creationId xmlns:a16="http://schemas.microsoft.com/office/drawing/2014/main" id="{2F610C41-DDDF-DC9A-F578-874492D52B2C}"/>
              </a:ext>
            </a:extLst>
          </p:cNvPr>
          <p:cNvSpPr>
            <a:spLocks noGrp="1"/>
          </p:cNvSpPr>
          <p:nvPr>
            <p:ph type="title"/>
          </p:nvPr>
        </p:nvSpPr>
        <p:spPr>
          <a:xfrm>
            <a:off x="548640" y="365125"/>
            <a:ext cx="10805159" cy="315913"/>
          </a:xfrm>
        </p:spPr>
        <p:txBody>
          <a:bodyPr>
            <a:normAutofit/>
          </a:bodyPr>
          <a:lstStyle/>
          <a:p>
            <a:pPr algn="r"/>
            <a:r>
              <a:rPr lang="es-ES" sz="1500" spc="1000" dirty="0">
                <a:solidFill>
                  <a:schemeClr val="accent1">
                    <a:lumMod val="60000"/>
                    <a:lumOff val="40000"/>
                  </a:schemeClr>
                </a:solidFill>
                <a:latin typeface="Times New Roman" panose="02020603050405020304" pitchFamily="18" charset="0"/>
                <a:cs typeface="Times New Roman" panose="02020603050405020304" pitchFamily="18" charset="0"/>
              </a:rPr>
              <a:t>LITURGIA Y ESPIRITUALIDAD - La Cena del Cordero</a:t>
            </a:r>
          </a:p>
        </p:txBody>
      </p:sp>
      <p:sp>
        <p:nvSpPr>
          <p:cNvPr id="3" name="Título 1">
            <a:extLst>
              <a:ext uri="{FF2B5EF4-FFF2-40B4-BE49-F238E27FC236}">
                <a16:creationId xmlns:a16="http://schemas.microsoft.com/office/drawing/2014/main" id="{74F6CED8-7F20-5AB0-C840-4052D27CBA66}"/>
              </a:ext>
            </a:extLst>
          </p:cNvPr>
          <p:cNvSpPr txBox="1">
            <a:spLocks/>
          </p:cNvSpPr>
          <p:nvPr/>
        </p:nvSpPr>
        <p:spPr>
          <a:xfrm>
            <a:off x="548639" y="718218"/>
            <a:ext cx="10805159" cy="830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650" spc="1000" dirty="0">
                <a:solidFill>
                  <a:schemeClr val="accent1">
                    <a:lumMod val="75000"/>
                  </a:schemeClr>
                </a:solidFill>
                <a:latin typeface="Times New Roman" panose="02020603050405020304" pitchFamily="18" charset="0"/>
                <a:cs typeface="Times New Roman" panose="02020603050405020304" pitchFamily="18" charset="0"/>
              </a:rPr>
              <a:t>LA CELEBRACIÓN DE CRISTO, PALABRA DE DIOS, EN EL RITO ROMANO</a:t>
            </a:r>
          </a:p>
        </p:txBody>
      </p:sp>
      <p:sp>
        <p:nvSpPr>
          <p:cNvPr id="5" name="Google Shape;154;p21">
            <a:extLst>
              <a:ext uri="{FF2B5EF4-FFF2-40B4-BE49-F238E27FC236}">
                <a16:creationId xmlns:a16="http://schemas.microsoft.com/office/drawing/2014/main" id="{C6483A6C-D7FE-40DD-8FA2-2EA14B4436B5}"/>
              </a:ext>
            </a:extLst>
          </p:cNvPr>
          <p:cNvSpPr txBox="1">
            <a:spLocks/>
          </p:cNvSpPr>
          <p:nvPr/>
        </p:nvSpPr>
        <p:spPr>
          <a:xfrm>
            <a:off x="405818" y="1399256"/>
            <a:ext cx="10870800" cy="5168282"/>
          </a:xfrm>
          <a:prstGeom prst="rect">
            <a:avLst/>
          </a:prstGeom>
          <a:noFill/>
          <a:ln>
            <a:noFill/>
          </a:ln>
        </p:spPr>
        <p:txBody>
          <a:bodyPr spcFirstLastPara="1" vert="horz" wrap="square" lIns="91433" tIns="45700" rIns="91433"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5000"/>
              </a:lnSpc>
              <a:spcBef>
                <a:spcPts val="0"/>
              </a:spcBef>
              <a:buClr>
                <a:srgbClr val="FF0000"/>
              </a:buClr>
              <a:buSzPts val="1900"/>
              <a:buFont typeface="Arial" panose="020B0604020202020204" pitchFamily="34" charset="0"/>
              <a:buNone/>
            </a:pPr>
            <a:r>
              <a:rPr lang="es-ES" sz="2650" spc="1000" dirty="0">
                <a:solidFill>
                  <a:schemeClr val="accent1">
                    <a:lumMod val="75000"/>
                  </a:schemeClr>
                </a:solidFill>
                <a:latin typeface="Times New Roman" panose="02020603050405020304" pitchFamily="18" charset="0"/>
                <a:ea typeface="+mj-ea"/>
                <a:cs typeface="Times New Roman" panose="02020603050405020304" pitchFamily="18" charset="0"/>
                <a:sym typeface="Raleway"/>
              </a:rPr>
              <a:t>HOMILÍA</a:t>
            </a:r>
          </a:p>
          <a:p>
            <a:pPr marL="0" indent="0" algn="just">
              <a:lnSpc>
                <a:spcPct val="115000"/>
              </a:lnSpc>
              <a:spcBef>
                <a:spcPts val="0"/>
              </a:spcBef>
              <a:buClr>
                <a:srgbClr val="FF0000"/>
              </a:buClr>
              <a:buSzPts val="1900"/>
              <a:buFont typeface="Arial" panose="020B0604020202020204" pitchFamily="34" charset="0"/>
              <a:buNone/>
            </a:pPr>
            <a:endParaRPr lang="es-ES"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endParaRPr>
          </a:p>
          <a:p>
            <a:pPr marL="0" indent="0" algn="just">
              <a:lnSpc>
                <a:spcPct val="115000"/>
              </a:lnSpc>
              <a:spcBef>
                <a:spcPts val="0"/>
              </a:spcBef>
              <a:buClr>
                <a:srgbClr val="FF0000"/>
              </a:buClr>
              <a:buSzPts val="1900"/>
              <a:buFont typeface="Arial" panose="020B0604020202020204" pitchFamily="34" charset="0"/>
              <a:buNone/>
            </a:pPr>
            <a:r>
              <a:rPr lang="es-ES"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65. La homilía es parte de la Liturgia y es muy recomendada, pues es necesaria para alimentar la vida cristiana. Conviene que sea una explicación o de </a:t>
            </a:r>
            <a:r>
              <a:rPr lang="es-ES" spc="200" dirty="0">
                <a:solidFill>
                  <a:srgbClr val="C00000"/>
                </a:solidFill>
                <a:latin typeface="Times New Roman" panose="02020603050405020304" pitchFamily="18" charset="0"/>
                <a:ea typeface="+mj-ea"/>
                <a:cs typeface="Times New Roman" panose="02020603050405020304" pitchFamily="18" charset="0"/>
                <a:sym typeface="Raleway"/>
              </a:rPr>
              <a:t>algún aspecto de las lecturas de la Sagrada Escritura</a:t>
            </a:r>
            <a:r>
              <a:rPr lang="es-ES"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 o </a:t>
            </a:r>
            <a:r>
              <a:rPr lang="es-ES" spc="200" dirty="0">
                <a:solidFill>
                  <a:srgbClr val="C00000"/>
                </a:solidFill>
                <a:latin typeface="Times New Roman" panose="02020603050405020304" pitchFamily="18" charset="0"/>
                <a:ea typeface="+mj-ea"/>
                <a:cs typeface="Times New Roman" panose="02020603050405020304" pitchFamily="18" charset="0"/>
                <a:sym typeface="Raleway"/>
              </a:rPr>
              <a:t>de otro texto del Ordinario</a:t>
            </a:r>
            <a:r>
              <a:rPr lang="es-ES"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 </a:t>
            </a:r>
            <a:r>
              <a:rPr lang="es-ES" spc="200" dirty="0">
                <a:solidFill>
                  <a:srgbClr val="C00000"/>
                </a:solidFill>
                <a:latin typeface="Times New Roman" panose="02020603050405020304" pitchFamily="18" charset="0"/>
                <a:ea typeface="+mj-ea"/>
                <a:cs typeface="Times New Roman" panose="02020603050405020304" pitchFamily="18" charset="0"/>
                <a:sym typeface="Raleway"/>
              </a:rPr>
              <a:t>o del Propio de la Misa del día</a:t>
            </a:r>
            <a:r>
              <a:rPr lang="es-ES"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 teniendo en cuenta, sea el misterio que se celebra, sean las necesidades particulares de los oyentes.</a:t>
            </a:r>
          </a:p>
          <a:p>
            <a:pPr marL="0" indent="0" algn="just">
              <a:lnSpc>
                <a:spcPct val="115000"/>
              </a:lnSpc>
              <a:spcBef>
                <a:spcPts val="0"/>
              </a:spcBef>
              <a:buClr>
                <a:srgbClr val="FF0000"/>
              </a:buClr>
              <a:buSzPts val="1900"/>
              <a:buFont typeface="Arial" panose="020B0604020202020204" pitchFamily="34" charset="0"/>
              <a:buNone/>
            </a:pPr>
            <a:r>
              <a:rPr lang="es-ES"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(Ordenación General del Misal Romano).</a:t>
            </a:r>
          </a:p>
        </p:txBody>
      </p:sp>
    </p:spTree>
    <p:extLst>
      <p:ext uri="{BB962C8B-B14F-4D97-AF65-F5344CB8AC3E}">
        <p14:creationId xmlns:p14="http://schemas.microsoft.com/office/powerpoint/2010/main" val="18700212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2">
            <a:alphaModFix amt="15000"/>
            <a:extLst>
              <a:ext uri="{BEBA8EAE-BF5A-486C-A8C5-ECC9F3942E4B}">
                <a14:imgProps xmlns:a14="http://schemas.microsoft.com/office/drawing/2010/main">
                  <a14:imgLayer r:embed="rId3">
                    <a14:imgEffect>
                      <a14:saturation sat="99000"/>
                    </a14:imgEffect>
                  </a14:imgLayer>
                </a14:imgProps>
              </a:ext>
              <a:ext uri="{28A0092B-C50C-407E-A947-70E740481C1C}">
                <a14:useLocalDpi xmlns:a14="http://schemas.microsoft.com/office/drawing/2010/main" val="0"/>
              </a:ext>
            </a:extLst>
          </a:blip>
          <a:srcRect b="13426"/>
          <a:stretch/>
        </p:blipFill>
        <p:spPr>
          <a:xfrm>
            <a:off x="0" y="0"/>
            <a:ext cx="3724105" cy="6845968"/>
          </a:xfrm>
        </p:spPr>
      </p:pic>
      <p:sp>
        <p:nvSpPr>
          <p:cNvPr id="2" name="Título 1">
            <a:extLst>
              <a:ext uri="{FF2B5EF4-FFF2-40B4-BE49-F238E27FC236}">
                <a16:creationId xmlns:a16="http://schemas.microsoft.com/office/drawing/2014/main" id="{2F610C41-DDDF-DC9A-F578-874492D52B2C}"/>
              </a:ext>
            </a:extLst>
          </p:cNvPr>
          <p:cNvSpPr>
            <a:spLocks noGrp="1"/>
          </p:cNvSpPr>
          <p:nvPr>
            <p:ph type="title"/>
          </p:nvPr>
        </p:nvSpPr>
        <p:spPr>
          <a:xfrm>
            <a:off x="548640" y="365125"/>
            <a:ext cx="10805159" cy="315913"/>
          </a:xfrm>
        </p:spPr>
        <p:txBody>
          <a:bodyPr>
            <a:normAutofit/>
          </a:bodyPr>
          <a:lstStyle/>
          <a:p>
            <a:pPr algn="r"/>
            <a:r>
              <a:rPr lang="es-ES" sz="1500" spc="1000" dirty="0">
                <a:solidFill>
                  <a:schemeClr val="accent1">
                    <a:lumMod val="60000"/>
                    <a:lumOff val="40000"/>
                  </a:schemeClr>
                </a:solidFill>
                <a:latin typeface="Times New Roman" panose="02020603050405020304" pitchFamily="18" charset="0"/>
                <a:cs typeface="Times New Roman" panose="02020603050405020304" pitchFamily="18" charset="0"/>
              </a:rPr>
              <a:t>LITURGIA Y ESPIRITUALIDAD - La Cena del Cordero</a:t>
            </a:r>
          </a:p>
        </p:txBody>
      </p:sp>
      <p:sp>
        <p:nvSpPr>
          <p:cNvPr id="3" name="Título 1">
            <a:extLst>
              <a:ext uri="{FF2B5EF4-FFF2-40B4-BE49-F238E27FC236}">
                <a16:creationId xmlns:a16="http://schemas.microsoft.com/office/drawing/2014/main" id="{74F6CED8-7F20-5AB0-C840-4052D27CBA66}"/>
              </a:ext>
            </a:extLst>
          </p:cNvPr>
          <p:cNvSpPr txBox="1">
            <a:spLocks/>
          </p:cNvSpPr>
          <p:nvPr/>
        </p:nvSpPr>
        <p:spPr>
          <a:xfrm>
            <a:off x="548639" y="718218"/>
            <a:ext cx="10805159" cy="830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650" spc="1000" dirty="0">
                <a:solidFill>
                  <a:schemeClr val="accent1">
                    <a:lumMod val="75000"/>
                  </a:schemeClr>
                </a:solidFill>
                <a:latin typeface="Times New Roman" panose="02020603050405020304" pitchFamily="18" charset="0"/>
                <a:cs typeface="Times New Roman" panose="02020603050405020304" pitchFamily="18" charset="0"/>
              </a:rPr>
              <a:t>LA CELEBRACIÓN DE CRISTO, PALABRA DE DIOS, EN EL RITO ROMANO</a:t>
            </a:r>
          </a:p>
        </p:txBody>
      </p:sp>
      <p:sp>
        <p:nvSpPr>
          <p:cNvPr id="4" name="Google Shape;192;p26">
            <a:extLst>
              <a:ext uri="{FF2B5EF4-FFF2-40B4-BE49-F238E27FC236}">
                <a16:creationId xmlns:a16="http://schemas.microsoft.com/office/drawing/2014/main" id="{387069BF-6E16-3529-9002-C0B11B80130D}"/>
              </a:ext>
            </a:extLst>
          </p:cNvPr>
          <p:cNvSpPr txBox="1">
            <a:spLocks/>
          </p:cNvSpPr>
          <p:nvPr/>
        </p:nvSpPr>
        <p:spPr>
          <a:xfrm>
            <a:off x="628673" y="1908843"/>
            <a:ext cx="5467200" cy="4565231"/>
          </a:xfrm>
          <a:prstGeom prst="rect">
            <a:avLst/>
          </a:prstGeom>
          <a:noFill/>
          <a:ln>
            <a:noFill/>
          </a:ln>
        </p:spPr>
        <p:txBody>
          <a:bodyPr spcFirstLastPara="1" vert="horz" wrap="square" lIns="91433" tIns="45700" rIns="91433" bIns="45700" rtlCol="0" anchor="t" anchorCtr="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0000"/>
              </a:lnSpc>
              <a:spcBef>
                <a:spcPts val="0"/>
              </a:spcBef>
              <a:buClr>
                <a:srgbClr val="FF0000"/>
              </a:buClr>
              <a:buSzPts val="2100"/>
              <a:buFont typeface="Arial" panose="020B0604020202020204" pitchFamily="34" charset="0"/>
              <a:buNone/>
            </a:pPr>
            <a:r>
              <a:rPr lang="es-ES" sz="2650" spc="1000" dirty="0">
                <a:solidFill>
                  <a:schemeClr val="accent1">
                    <a:lumMod val="75000"/>
                  </a:schemeClr>
                </a:solidFill>
                <a:latin typeface="Times New Roman" panose="02020603050405020304" pitchFamily="18" charset="0"/>
                <a:ea typeface="+mj-ea"/>
                <a:cs typeface="Times New Roman" panose="02020603050405020304" pitchFamily="18" charset="0"/>
                <a:sym typeface="Raleway"/>
              </a:rPr>
              <a:t>CREDO</a:t>
            </a:r>
          </a:p>
          <a:p>
            <a:pPr marL="0" indent="0" algn="just">
              <a:lnSpc>
                <a:spcPct val="110000"/>
              </a:lnSpc>
              <a:spcBef>
                <a:spcPts val="0"/>
              </a:spcBef>
              <a:buClr>
                <a:srgbClr val="FF0000"/>
              </a:buClr>
              <a:buSzPts val="2100"/>
              <a:buFont typeface="Arial" panose="020B0604020202020204" pitchFamily="34" charset="0"/>
              <a:buNone/>
            </a:pPr>
            <a:endParaRPr lang="es-ES" sz="2650" spc="1000" dirty="0">
              <a:solidFill>
                <a:schemeClr val="accent1">
                  <a:lumMod val="75000"/>
                </a:schemeClr>
              </a:solidFill>
              <a:latin typeface="Times New Roman" panose="02020603050405020304" pitchFamily="18" charset="0"/>
              <a:ea typeface="+mj-ea"/>
              <a:cs typeface="Times New Roman" panose="02020603050405020304" pitchFamily="18" charset="0"/>
              <a:sym typeface="Raleway"/>
            </a:endParaRPr>
          </a:p>
          <a:p>
            <a:pPr marL="0" indent="0" algn="just">
              <a:lnSpc>
                <a:spcPct val="110000"/>
              </a:lnSpc>
              <a:spcBef>
                <a:spcPts val="0"/>
              </a:spcBef>
              <a:buClr>
                <a:srgbClr val="FF0000"/>
              </a:buClr>
              <a:buSzPts val="2100"/>
              <a:buFont typeface="Arial" panose="020B0604020202020204" pitchFamily="34" charset="0"/>
              <a:buNone/>
            </a:pP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68. El Símbolo debe ser cantado o recitado por el sacerdote con el pueblo </a:t>
            </a:r>
            <a:r>
              <a:rPr lang="es-ES" sz="2400" spc="200" dirty="0">
                <a:solidFill>
                  <a:srgbClr val="C00000"/>
                </a:solidFill>
                <a:latin typeface="Times New Roman" panose="02020603050405020304" pitchFamily="18" charset="0"/>
                <a:ea typeface="+mj-ea"/>
                <a:cs typeface="Times New Roman" panose="02020603050405020304" pitchFamily="18" charset="0"/>
                <a:sym typeface="Raleway"/>
              </a:rPr>
              <a:t>los domingos y en las solemnidades</a:t>
            </a: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 puede también decirse en </a:t>
            </a:r>
            <a:r>
              <a:rPr lang="es-ES" sz="2400" spc="200" dirty="0">
                <a:solidFill>
                  <a:srgbClr val="C00000"/>
                </a:solidFill>
                <a:latin typeface="Times New Roman" panose="02020603050405020304" pitchFamily="18" charset="0"/>
                <a:ea typeface="+mj-ea"/>
                <a:cs typeface="Times New Roman" panose="02020603050405020304" pitchFamily="18" charset="0"/>
                <a:sym typeface="Raleway"/>
              </a:rPr>
              <a:t>celebraciones especiales más solemnes</a:t>
            </a: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a:t>
            </a:r>
          </a:p>
          <a:p>
            <a:pPr marL="0" indent="0" algn="just">
              <a:lnSpc>
                <a:spcPct val="110000"/>
              </a:lnSpc>
              <a:spcBef>
                <a:spcPts val="1067"/>
              </a:spcBef>
              <a:spcAft>
                <a:spcPts val="2133"/>
              </a:spcAft>
              <a:buClr>
                <a:schemeClr val="dk1"/>
              </a:buClr>
              <a:buSzPts val="2100"/>
              <a:buFont typeface="Arial" panose="020B0604020202020204" pitchFamily="34" charset="0"/>
              <a:buNone/>
            </a:pP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(Ordenación General del Misal Romano)</a:t>
            </a:r>
          </a:p>
        </p:txBody>
      </p:sp>
      <p:sp>
        <p:nvSpPr>
          <p:cNvPr id="6" name="Google Shape;193;p26">
            <a:extLst>
              <a:ext uri="{FF2B5EF4-FFF2-40B4-BE49-F238E27FC236}">
                <a16:creationId xmlns:a16="http://schemas.microsoft.com/office/drawing/2014/main" id="{FBC8D089-1485-E617-E31C-78E8C37EEEB5}"/>
              </a:ext>
            </a:extLst>
          </p:cNvPr>
          <p:cNvSpPr txBox="1">
            <a:spLocks/>
          </p:cNvSpPr>
          <p:nvPr/>
        </p:nvSpPr>
        <p:spPr>
          <a:xfrm>
            <a:off x="6301773" y="1909011"/>
            <a:ext cx="5467200" cy="4565231"/>
          </a:xfrm>
          <a:prstGeom prst="rect">
            <a:avLst/>
          </a:prstGeom>
          <a:noFill/>
          <a:ln>
            <a:noFill/>
          </a:ln>
        </p:spPr>
        <p:txBody>
          <a:bodyPr spcFirstLastPara="1" vert="horz" wrap="square" lIns="91433" tIns="45700" rIns="91433" bIns="45700" rtlCol="0" anchor="t" anchorCtr="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buClr>
                <a:schemeClr val="dk1"/>
              </a:buClr>
              <a:buSzPts val="2100"/>
              <a:buFont typeface="Arial" panose="020B0604020202020204" pitchFamily="34" charset="0"/>
              <a:buNone/>
            </a:pPr>
            <a:r>
              <a:rPr lang="es-ES" sz="3000" b="1"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Aspectos prácticos</a:t>
            </a:r>
          </a:p>
          <a:p>
            <a:pPr marL="237061" indent="-262460">
              <a:lnSpc>
                <a:spcPct val="110000"/>
              </a:lnSpc>
              <a:spcBef>
                <a:spcPts val="1067"/>
              </a:spcBef>
              <a:buClr>
                <a:schemeClr val="dk1"/>
              </a:buClr>
              <a:buSzPts val="2100"/>
              <a:buFont typeface="Arial" panose="020B0604020202020204" pitchFamily="34" charset="0"/>
              <a:buChar char="●"/>
            </a:pP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Dos versiones: Símbolo apostólico (Bautismal de la Iglesia de Roma) y Niceno-constantinopolitano. </a:t>
            </a:r>
          </a:p>
          <a:p>
            <a:pPr marL="237061" indent="-262460">
              <a:lnSpc>
                <a:spcPct val="110000"/>
              </a:lnSpc>
              <a:spcBef>
                <a:spcPts val="1067"/>
              </a:spcBef>
              <a:buClr>
                <a:schemeClr val="dk1"/>
              </a:buClr>
              <a:buSzPts val="2100"/>
              <a:buFont typeface="Arial" panose="020B0604020202020204" pitchFamily="34" charset="0"/>
              <a:buChar char="●"/>
            </a:pP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Uso: se aconseja el apostólico para el ciclo cuaresma-pascua. </a:t>
            </a:r>
          </a:p>
          <a:p>
            <a:pPr marL="237061" indent="-262460">
              <a:lnSpc>
                <a:spcPct val="110000"/>
              </a:lnSpc>
              <a:spcBef>
                <a:spcPts val="1067"/>
              </a:spcBef>
              <a:buClr>
                <a:schemeClr val="dk1"/>
              </a:buClr>
              <a:buSzPts val="2100"/>
              <a:buFont typeface="Arial" panose="020B0604020202020204" pitchFamily="34" charset="0"/>
              <a:buChar char="●"/>
            </a:pP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Ritualidad: la inclinación ante el misterio de la encarnación.</a:t>
            </a:r>
          </a:p>
          <a:p>
            <a:pPr marL="237061" indent="-262460">
              <a:lnSpc>
                <a:spcPct val="110000"/>
              </a:lnSpc>
              <a:spcBef>
                <a:spcPts val="1067"/>
              </a:spcBef>
              <a:spcAft>
                <a:spcPts val="2133"/>
              </a:spcAft>
              <a:buClr>
                <a:schemeClr val="dk1"/>
              </a:buClr>
              <a:buSzPts val="2100"/>
              <a:buFont typeface="Arial" panose="020B0604020202020204" pitchFamily="34" charset="0"/>
              <a:buChar char="●"/>
            </a:pP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Espiritualidad: adhesión a la Palabra del Padre en los misterios de la fe. </a:t>
            </a:r>
          </a:p>
        </p:txBody>
      </p:sp>
    </p:spTree>
    <p:extLst>
      <p:ext uri="{BB962C8B-B14F-4D97-AF65-F5344CB8AC3E}">
        <p14:creationId xmlns:p14="http://schemas.microsoft.com/office/powerpoint/2010/main" val="29880275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2">
            <a:alphaModFix amt="15000"/>
            <a:extLst>
              <a:ext uri="{BEBA8EAE-BF5A-486C-A8C5-ECC9F3942E4B}">
                <a14:imgProps xmlns:a14="http://schemas.microsoft.com/office/drawing/2010/main">
                  <a14:imgLayer r:embed="rId3">
                    <a14:imgEffect>
                      <a14:saturation sat="99000"/>
                    </a14:imgEffect>
                  </a14:imgLayer>
                </a14:imgProps>
              </a:ext>
              <a:ext uri="{28A0092B-C50C-407E-A947-70E740481C1C}">
                <a14:useLocalDpi xmlns:a14="http://schemas.microsoft.com/office/drawing/2010/main" val="0"/>
              </a:ext>
            </a:extLst>
          </a:blip>
          <a:srcRect b="13426"/>
          <a:stretch/>
        </p:blipFill>
        <p:spPr>
          <a:xfrm>
            <a:off x="0" y="0"/>
            <a:ext cx="3724105" cy="6845968"/>
          </a:xfrm>
        </p:spPr>
      </p:pic>
      <p:sp>
        <p:nvSpPr>
          <p:cNvPr id="2" name="Título 1">
            <a:extLst>
              <a:ext uri="{FF2B5EF4-FFF2-40B4-BE49-F238E27FC236}">
                <a16:creationId xmlns:a16="http://schemas.microsoft.com/office/drawing/2014/main" id="{2F610C41-DDDF-DC9A-F578-874492D52B2C}"/>
              </a:ext>
            </a:extLst>
          </p:cNvPr>
          <p:cNvSpPr>
            <a:spLocks noGrp="1"/>
          </p:cNvSpPr>
          <p:nvPr>
            <p:ph type="title"/>
          </p:nvPr>
        </p:nvSpPr>
        <p:spPr>
          <a:xfrm>
            <a:off x="548640" y="365125"/>
            <a:ext cx="10805159" cy="315913"/>
          </a:xfrm>
        </p:spPr>
        <p:txBody>
          <a:bodyPr>
            <a:normAutofit/>
          </a:bodyPr>
          <a:lstStyle/>
          <a:p>
            <a:pPr algn="r"/>
            <a:r>
              <a:rPr lang="es-ES" sz="1500" spc="1000" dirty="0">
                <a:solidFill>
                  <a:schemeClr val="accent1">
                    <a:lumMod val="60000"/>
                    <a:lumOff val="40000"/>
                  </a:schemeClr>
                </a:solidFill>
                <a:latin typeface="Times New Roman" panose="02020603050405020304" pitchFamily="18" charset="0"/>
                <a:cs typeface="Times New Roman" panose="02020603050405020304" pitchFamily="18" charset="0"/>
              </a:rPr>
              <a:t>LITURGIA Y ESPIRITUALIDAD - La Cena del Cordero</a:t>
            </a:r>
          </a:p>
        </p:txBody>
      </p:sp>
      <p:sp>
        <p:nvSpPr>
          <p:cNvPr id="3" name="Título 1">
            <a:extLst>
              <a:ext uri="{FF2B5EF4-FFF2-40B4-BE49-F238E27FC236}">
                <a16:creationId xmlns:a16="http://schemas.microsoft.com/office/drawing/2014/main" id="{74F6CED8-7F20-5AB0-C840-4052D27CBA66}"/>
              </a:ext>
            </a:extLst>
          </p:cNvPr>
          <p:cNvSpPr txBox="1">
            <a:spLocks/>
          </p:cNvSpPr>
          <p:nvPr/>
        </p:nvSpPr>
        <p:spPr>
          <a:xfrm>
            <a:off x="548639" y="718218"/>
            <a:ext cx="10805159" cy="830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650" spc="1000" dirty="0">
                <a:solidFill>
                  <a:schemeClr val="accent1">
                    <a:lumMod val="75000"/>
                  </a:schemeClr>
                </a:solidFill>
                <a:latin typeface="Times New Roman" panose="02020603050405020304" pitchFamily="18" charset="0"/>
                <a:cs typeface="Times New Roman" panose="02020603050405020304" pitchFamily="18" charset="0"/>
              </a:rPr>
              <a:t>LA CELEBRACIÓN DE CRISTO, PALABRA DE DIOS, EN EL RITO ROMANO</a:t>
            </a:r>
          </a:p>
        </p:txBody>
      </p:sp>
      <p:sp>
        <p:nvSpPr>
          <p:cNvPr id="7" name="Google Shape;201;p27">
            <a:extLst>
              <a:ext uri="{FF2B5EF4-FFF2-40B4-BE49-F238E27FC236}">
                <a16:creationId xmlns:a16="http://schemas.microsoft.com/office/drawing/2014/main" id="{4467DE99-218B-43E0-4404-4A5F0FAE6936}"/>
              </a:ext>
            </a:extLst>
          </p:cNvPr>
          <p:cNvSpPr txBox="1">
            <a:spLocks/>
          </p:cNvSpPr>
          <p:nvPr/>
        </p:nvSpPr>
        <p:spPr>
          <a:xfrm>
            <a:off x="628675" y="1585762"/>
            <a:ext cx="10805158" cy="5260206"/>
          </a:xfrm>
          <a:prstGeom prst="rect">
            <a:avLst/>
          </a:prstGeom>
          <a:noFill/>
          <a:ln>
            <a:noFill/>
          </a:ln>
        </p:spPr>
        <p:txBody>
          <a:bodyPr spcFirstLastPara="1" vert="horz" wrap="square" lIns="91433" tIns="45700" rIns="91433" bIns="45700" rtlCol="0" anchor="t" anchorCtr="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Bef>
                <a:spcPts val="0"/>
              </a:spcBef>
              <a:buClr>
                <a:schemeClr val="dk1"/>
              </a:buClr>
              <a:buSzPct val="116666"/>
              <a:buFont typeface="Arial" panose="020B0604020202020204" pitchFamily="34" charset="0"/>
              <a:buNone/>
            </a:pPr>
            <a:r>
              <a:rPr lang="es-ES" sz="2600" spc="1000" dirty="0">
                <a:solidFill>
                  <a:schemeClr val="accent1">
                    <a:lumMod val="75000"/>
                  </a:schemeClr>
                </a:solidFill>
                <a:latin typeface="Times New Roman" panose="02020603050405020304" pitchFamily="18" charset="0"/>
                <a:ea typeface="+mj-ea"/>
                <a:cs typeface="Times New Roman" panose="02020603050405020304" pitchFamily="18" charset="0"/>
                <a:sym typeface="Raleway"/>
              </a:rPr>
              <a:t>ORACIÓN UNIVERSAL</a:t>
            </a:r>
          </a:p>
          <a:p>
            <a:pPr marL="327238" indent="-342900">
              <a:lnSpc>
                <a:spcPct val="115000"/>
              </a:lnSpc>
              <a:spcBef>
                <a:spcPts val="1067"/>
              </a:spcBef>
              <a:buClr>
                <a:schemeClr val="accent1">
                  <a:lumMod val="75000"/>
                </a:schemeClr>
              </a:buClr>
              <a:buSzPct val="116666"/>
              <a:buFont typeface="Times New Roman" panose="02020603050405020304" pitchFamily="18" charset="0"/>
              <a:buChar char="•"/>
            </a:pP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Monición Obispo o Presbítero</a:t>
            </a:r>
          </a:p>
          <a:p>
            <a:pPr marL="327238" indent="-342900">
              <a:lnSpc>
                <a:spcPct val="115000"/>
              </a:lnSpc>
              <a:spcBef>
                <a:spcPts val="1067"/>
              </a:spcBef>
              <a:buClr>
                <a:schemeClr val="accent1">
                  <a:lumMod val="75000"/>
                </a:schemeClr>
              </a:buClr>
              <a:buSzPct val="116666"/>
              <a:buFont typeface="Times New Roman" panose="02020603050405020304" pitchFamily="18" charset="0"/>
              <a:buChar char="•"/>
            </a:pP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Preces de súplica (propuesta de oración y petición) Diácono u otro ministro al que le contesta la asamblea:</a:t>
            </a:r>
          </a:p>
          <a:p>
            <a:pPr marL="914377" lvl="1" indent="-468195">
              <a:lnSpc>
                <a:spcPct val="115000"/>
              </a:lnSpc>
              <a:spcBef>
                <a:spcPts val="533"/>
              </a:spcBef>
              <a:buClr>
                <a:schemeClr val="accent1">
                  <a:lumMod val="75000"/>
                </a:schemeClr>
              </a:buClr>
              <a:buSzPct val="128571"/>
              <a:buFont typeface="Times New Roman" panose="02020603050405020304" pitchFamily="18" charset="0"/>
              <a:buChar char="•"/>
            </a:pPr>
            <a:r>
              <a:rPr lang="es-ES"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Por las necesidades de la Iglesia</a:t>
            </a:r>
          </a:p>
          <a:p>
            <a:pPr marL="914377" lvl="1" indent="-468195">
              <a:lnSpc>
                <a:spcPct val="115000"/>
              </a:lnSpc>
              <a:spcBef>
                <a:spcPts val="533"/>
              </a:spcBef>
              <a:buClr>
                <a:schemeClr val="accent1">
                  <a:lumMod val="75000"/>
                </a:schemeClr>
              </a:buClr>
              <a:buSzPct val="128571"/>
              <a:buFont typeface="Times New Roman" panose="02020603050405020304" pitchFamily="18" charset="0"/>
              <a:buChar char="•"/>
            </a:pPr>
            <a:r>
              <a:rPr lang="es-ES"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Por los que gobiernan y por la salvación del mundo. </a:t>
            </a:r>
          </a:p>
          <a:p>
            <a:pPr marL="914377" lvl="1" indent="-468195">
              <a:lnSpc>
                <a:spcPct val="115000"/>
              </a:lnSpc>
              <a:spcBef>
                <a:spcPts val="533"/>
              </a:spcBef>
              <a:buClr>
                <a:schemeClr val="accent1">
                  <a:lumMod val="75000"/>
                </a:schemeClr>
              </a:buClr>
              <a:buSzPct val="128571"/>
              <a:buFont typeface="Times New Roman" panose="02020603050405020304" pitchFamily="18" charset="0"/>
              <a:buChar char="•"/>
            </a:pPr>
            <a:r>
              <a:rPr lang="es-ES"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Por los que sufren por cualquier dificultad.</a:t>
            </a:r>
          </a:p>
          <a:p>
            <a:pPr marL="914377" lvl="1" indent="-468195">
              <a:lnSpc>
                <a:spcPct val="115000"/>
              </a:lnSpc>
              <a:spcBef>
                <a:spcPts val="533"/>
              </a:spcBef>
              <a:buClr>
                <a:schemeClr val="accent1">
                  <a:lumMod val="75000"/>
                </a:schemeClr>
              </a:buClr>
              <a:buSzPct val="128571"/>
              <a:buFont typeface="Times New Roman" panose="02020603050405020304" pitchFamily="18" charset="0"/>
              <a:buChar char="•"/>
            </a:pPr>
            <a:r>
              <a:rPr lang="es-ES"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Por la comunidad local</a:t>
            </a:r>
          </a:p>
          <a:p>
            <a:pPr marL="327238" indent="-342900">
              <a:lnSpc>
                <a:spcPct val="115000"/>
              </a:lnSpc>
              <a:spcBef>
                <a:spcPts val="1067"/>
              </a:spcBef>
              <a:buClr>
                <a:schemeClr val="accent1">
                  <a:lumMod val="75000"/>
                </a:schemeClr>
              </a:buClr>
              <a:buSzPct val="116666"/>
              <a:buFont typeface="Times New Roman" panose="02020603050405020304" pitchFamily="18" charset="0"/>
              <a:buChar char="•"/>
            </a:pP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Oración conclusiva Obispo o Presbítero</a:t>
            </a:r>
          </a:p>
          <a:p>
            <a:pPr marL="0" indent="0">
              <a:lnSpc>
                <a:spcPct val="115000"/>
              </a:lnSpc>
              <a:spcBef>
                <a:spcPts val="1067"/>
              </a:spcBef>
              <a:buClr>
                <a:schemeClr val="dk1"/>
              </a:buClr>
              <a:buSzPct val="116666"/>
              <a:buFont typeface="Arial" panose="020B0604020202020204" pitchFamily="34" charset="0"/>
              <a:buNone/>
            </a:pPr>
            <a:r>
              <a:rPr lang="es-ES" sz="2400" b="1"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Sentido espiritual: </a:t>
            </a:r>
          </a:p>
          <a:p>
            <a:pPr marL="0" indent="0">
              <a:lnSpc>
                <a:spcPct val="115000"/>
              </a:lnSpc>
              <a:spcBef>
                <a:spcPts val="1067"/>
              </a:spcBef>
              <a:spcAft>
                <a:spcPts val="2133"/>
              </a:spcAft>
              <a:buClr>
                <a:schemeClr val="dk1"/>
              </a:buClr>
              <a:buSzPct val="116666"/>
              <a:buFont typeface="Arial" panose="020B0604020202020204" pitchFamily="34" charset="0"/>
              <a:buNone/>
            </a:pPr>
            <a:r>
              <a:rPr lang="es-ES" sz="2400"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La Palabra del Padre, Cristo, nos invita a ver las necesidades del mundo y a orar por ellas</a:t>
            </a:r>
          </a:p>
        </p:txBody>
      </p:sp>
    </p:spTree>
    <p:extLst>
      <p:ext uri="{BB962C8B-B14F-4D97-AF65-F5344CB8AC3E}">
        <p14:creationId xmlns:p14="http://schemas.microsoft.com/office/powerpoint/2010/main" val="31711432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2">
            <a:alphaModFix amt="15000"/>
            <a:duotone>
              <a:prstClr val="black"/>
              <a:schemeClr val="accent1">
                <a:tint val="45000"/>
                <a:satMod val="400000"/>
              </a:schemeClr>
            </a:duotone>
            <a:extLst>
              <a:ext uri="{BEBA8EAE-BF5A-486C-A8C5-ECC9F3942E4B}">
                <a14:imgProps xmlns:a14="http://schemas.microsoft.com/office/drawing/2010/main">
                  <a14:imgLayer r:embed="rId3">
                    <a14:imgEffect>
                      <a14:saturation sat="99000"/>
                    </a14:imgEffect>
                  </a14:imgLayer>
                </a14:imgProps>
              </a:ext>
              <a:ext uri="{28A0092B-C50C-407E-A947-70E740481C1C}">
                <a14:useLocalDpi xmlns:a14="http://schemas.microsoft.com/office/drawing/2010/main" val="0"/>
              </a:ext>
            </a:extLst>
          </a:blip>
          <a:srcRect b="13426"/>
          <a:stretch/>
        </p:blipFill>
        <p:spPr>
          <a:xfrm>
            <a:off x="0" y="12032"/>
            <a:ext cx="3724105" cy="6845968"/>
          </a:xfrm>
        </p:spPr>
      </p:pic>
      <p:sp>
        <p:nvSpPr>
          <p:cNvPr id="2" name="Título 1">
            <a:extLst>
              <a:ext uri="{FF2B5EF4-FFF2-40B4-BE49-F238E27FC236}">
                <a16:creationId xmlns:a16="http://schemas.microsoft.com/office/drawing/2014/main" id="{2F610C41-DDDF-DC9A-F578-874492D52B2C}"/>
              </a:ext>
            </a:extLst>
          </p:cNvPr>
          <p:cNvSpPr>
            <a:spLocks noGrp="1"/>
          </p:cNvSpPr>
          <p:nvPr>
            <p:ph type="title"/>
          </p:nvPr>
        </p:nvSpPr>
        <p:spPr>
          <a:xfrm>
            <a:off x="548640" y="365125"/>
            <a:ext cx="10805159" cy="315913"/>
          </a:xfrm>
        </p:spPr>
        <p:txBody>
          <a:bodyPr>
            <a:normAutofit/>
          </a:bodyPr>
          <a:lstStyle/>
          <a:p>
            <a:pPr algn="r"/>
            <a:r>
              <a:rPr lang="es-ES" sz="1500" spc="1000" dirty="0">
                <a:solidFill>
                  <a:schemeClr val="bg1"/>
                </a:solidFill>
                <a:latin typeface="Times New Roman" panose="02020603050405020304" pitchFamily="18" charset="0"/>
                <a:cs typeface="Times New Roman" panose="02020603050405020304" pitchFamily="18" charset="0"/>
              </a:rPr>
              <a:t>LITURGIA Y ESPIRITUALIDAD - La Cena del Cordero</a:t>
            </a:r>
          </a:p>
        </p:txBody>
      </p:sp>
      <p:sp>
        <p:nvSpPr>
          <p:cNvPr id="3" name="Título 1">
            <a:extLst>
              <a:ext uri="{FF2B5EF4-FFF2-40B4-BE49-F238E27FC236}">
                <a16:creationId xmlns:a16="http://schemas.microsoft.com/office/drawing/2014/main" id="{74F6CED8-7F20-5AB0-C840-4052D27CBA66}"/>
              </a:ext>
            </a:extLst>
          </p:cNvPr>
          <p:cNvSpPr txBox="1">
            <a:spLocks/>
          </p:cNvSpPr>
          <p:nvPr/>
        </p:nvSpPr>
        <p:spPr>
          <a:xfrm>
            <a:off x="548639" y="718218"/>
            <a:ext cx="10805159" cy="830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650" spc="1000" dirty="0">
                <a:solidFill>
                  <a:schemeClr val="bg1"/>
                </a:solidFill>
                <a:latin typeface="Times New Roman" panose="02020603050405020304" pitchFamily="18" charset="0"/>
                <a:cs typeface="Times New Roman" panose="02020603050405020304" pitchFamily="18" charset="0"/>
              </a:rPr>
              <a:t>SUGERENCIAS PARA </a:t>
            </a:r>
          </a:p>
          <a:p>
            <a:pPr algn="r"/>
            <a:r>
              <a:rPr lang="es-ES" sz="2650" spc="1000" dirty="0">
                <a:solidFill>
                  <a:schemeClr val="bg1"/>
                </a:solidFill>
                <a:latin typeface="Times New Roman" panose="02020603050405020304" pitchFamily="18" charset="0"/>
                <a:cs typeface="Times New Roman" panose="02020603050405020304" pitchFamily="18" charset="0"/>
              </a:rPr>
              <a:t>LA ANIMACIÓN LITÚRGICA </a:t>
            </a:r>
          </a:p>
        </p:txBody>
      </p:sp>
      <p:sp>
        <p:nvSpPr>
          <p:cNvPr id="5" name="CuadroTexto 4">
            <a:extLst>
              <a:ext uri="{FF2B5EF4-FFF2-40B4-BE49-F238E27FC236}">
                <a16:creationId xmlns:a16="http://schemas.microsoft.com/office/drawing/2014/main" id="{7945243C-5AF5-4D52-9E4B-B9841E1C5541}"/>
              </a:ext>
            </a:extLst>
          </p:cNvPr>
          <p:cNvSpPr txBox="1"/>
          <p:nvPr/>
        </p:nvSpPr>
        <p:spPr>
          <a:xfrm>
            <a:off x="257076" y="1615467"/>
            <a:ext cx="11677848" cy="4344331"/>
          </a:xfrm>
          <a:prstGeom prst="rect">
            <a:avLst/>
          </a:prstGeom>
          <a:solidFill>
            <a:schemeClr val="bg1">
              <a:lumMod val="95000"/>
            </a:schemeClr>
          </a:solidFill>
        </p:spPr>
        <p:txBody>
          <a:bodyPr wrap="square">
            <a:spAutoFit/>
          </a:bodyPr>
          <a:lstStyle/>
          <a:p>
            <a:pPr algn="just">
              <a:lnSpc>
                <a:spcPct val="120000"/>
              </a:lnSpc>
            </a:pPr>
            <a:r>
              <a:rPr lang="es-ES" sz="2400" b="1" spc="200" dirty="0">
                <a:solidFill>
                  <a:schemeClr val="accent1">
                    <a:lumMod val="50000"/>
                  </a:schemeClr>
                </a:solidFill>
                <a:latin typeface="Times New Roman" panose="02020603050405020304" pitchFamily="18" charset="0"/>
                <a:ea typeface="+mj-ea"/>
                <a:cs typeface="Times New Roman" panose="02020603050405020304" pitchFamily="18" charset="0"/>
              </a:rPr>
              <a:t>a) Celebraciones de la Palabra de Dios (VD 65)</a:t>
            </a:r>
          </a:p>
          <a:p>
            <a:pPr marL="457200" indent="-457200" algn="just">
              <a:lnSpc>
                <a:spcPct val="120000"/>
              </a:lnSpc>
              <a:buFont typeface="Arial" panose="020B0604020202020204" pitchFamily="34" charset="0"/>
              <a:buChar char="•"/>
            </a:pP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“Son ocasiones privilegiadas de encuentro con el Señor”.</a:t>
            </a:r>
          </a:p>
          <a:p>
            <a:pPr marL="457200" indent="-457200" algn="just">
              <a:lnSpc>
                <a:spcPct val="120000"/>
              </a:lnSpc>
              <a:buFont typeface="Arial" panose="020B0604020202020204" pitchFamily="34" charset="0"/>
              <a:buChar char="•"/>
            </a:pP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“Adquieren una relevancia especial en la preparación de la Eucaristía dominical”. </a:t>
            </a:r>
          </a:p>
          <a:p>
            <a:pPr marL="457200" indent="-457200" algn="just">
              <a:lnSpc>
                <a:spcPct val="120000"/>
              </a:lnSpc>
              <a:buFont typeface="Arial" panose="020B0604020202020204" pitchFamily="34" charset="0"/>
              <a:buChar char="•"/>
            </a:pP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“Se recomienda encarecidamente la celebración de la Palabra de Dios en aquellas comunidades en las que, por la escasez de sacerdotes, no es posible celebrar el sacrificio eucarístico en los días festivos de precepto”.</a:t>
            </a:r>
          </a:p>
          <a:p>
            <a:pPr marL="457200" indent="-457200" algn="just">
              <a:lnSpc>
                <a:spcPct val="120000"/>
              </a:lnSpc>
              <a:buFont typeface="Arial" panose="020B0604020202020204" pitchFamily="34" charset="0"/>
              <a:buChar char="•"/>
            </a:pP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“Celebrar también la Palabra de Dios con ocasión de peregrinaciones, fiestas particulares, misiones populares, retiros espirituales y días especiales de penitencia, reparación y perdón”.</a:t>
            </a:r>
          </a:p>
          <a:p>
            <a:pPr marL="914400" lvl="1" indent="-457200" algn="just">
              <a:lnSpc>
                <a:spcPct val="120000"/>
              </a:lnSpc>
              <a:buFont typeface="Arial" panose="020B0604020202020204" pitchFamily="34" charset="0"/>
              <a:buChar char="•"/>
            </a:pP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RITUAL DE LA PENITENCIA – Celebraciones de la Palabra de Dios sin sacramento de la reconciliación. </a:t>
            </a:r>
          </a:p>
        </p:txBody>
      </p:sp>
    </p:spTree>
    <p:extLst>
      <p:ext uri="{BB962C8B-B14F-4D97-AF65-F5344CB8AC3E}">
        <p14:creationId xmlns:p14="http://schemas.microsoft.com/office/powerpoint/2010/main" val="21835827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2">
            <a:alphaModFix amt="15000"/>
            <a:duotone>
              <a:prstClr val="black"/>
              <a:schemeClr val="accent1">
                <a:tint val="45000"/>
                <a:satMod val="400000"/>
              </a:schemeClr>
            </a:duotone>
            <a:extLst>
              <a:ext uri="{BEBA8EAE-BF5A-486C-A8C5-ECC9F3942E4B}">
                <a14:imgProps xmlns:a14="http://schemas.microsoft.com/office/drawing/2010/main">
                  <a14:imgLayer r:embed="rId3">
                    <a14:imgEffect>
                      <a14:saturation sat="99000"/>
                    </a14:imgEffect>
                  </a14:imgLayer>
                </a14:imgProps>
              </a:ext>
              <a:ext uri="{28A0092B-C50C-407E-A947-70E740481C1C}">
                <a14:useLocalDpi xmlns:a14="http://schemas.microsoft.com/office/drawing/2010/main" val="0"/>
              </a:ext>
            </a:extLst>
          </a:blip>
          <a:srcRect b="13426"/>
          <a:stretch/>
        </p:blipFill>
        <p:spPr>
          <a:xfrm>
            <a:off x="0" y="12032"/>
            <a:ext cx="3724105" cy="6845968"/>
          </a:xfrm>
        </p:spPr>
      </p:pic>
      <p:sp>
        <p:nvSpPr>
          <p:cNvPr id="2" name="Título 1">
            <a:extLst>
              <a:ext uri="{FF2B5EF4-FFF2-40B4-BE49-F238E27FC236}">
                <a16:creationId xmlns:a16="http://schemas.microsoft.com/office/drawing/2014/main" id="{2F610C41-DDDF-DC9A-F578-874492D52B2C}"/>
              </a:ext>
            </a:extLst>
          </p:cNvPr>
          <p:cNvSpPr>
            <a:spLocks noGrp="1"/>
          </p:cNvSpPr>
          <p:nvPr>
            <p:ph type="title"/>
          </p:nvPr>
        </p:nvSpPr>
        <p:spPr>
          <a:xfrm>
            <a:off x="548640" y="365125"/>
            <a:ext cx="10805159" cy="315913"/>
          </a:xfrm>
        </p:spPr>
        <p:txBody>
          <a:bodyPr>
            <a:normAutofit/>
          </a:bodyPr>
          <a:lstStyle/>
          <a:p>
            <a:pPr algn="r"/>
            <a:r>
              <a:rPr lang="es-ES" sz="1500" spc="1000" dirty="0">
                <a:solidFill>
                  <a:schemeClr val="bg1"/>
                </a:solidFill>
                <a:latin typeface="Times New Roman" panose="02020603050405020304" pitchFamily="18" charset="0"/>
                <a:cs typeface="Times New Roman" panose="02020603050405020304" pitchFamily="18" charset="0"/>
              </a:rPr>
              <a:t>LITURGIA Y ESPIRITUALIDAD - La Cena del Cordero</a:t>
            </a:r>
          </a:p>
        </p:txBody>
      </p:sp>
      <p:sp>
        <p:nvSpPr>
          <p:cNvPr id="3" name="Título 1">
            <a:extLst>
              <a:ext uri="{FF2B5EF4-FFF2-40B4-BE49-F238E27FC236}">
                <a16:creationId xmlns:a16="http://schemas.microsoft.com/office/drawing/2014/main" id="{74F6CED8-7F20-5AB0-C840-4052D27CBA66}"/>
              </a:ext>
            </a:extLst>
          </p:cNvPr>
          <p:cNvSpPr txBox="1">
            <a:spLocks/>
          </p:cNvSpPr>
          <p:nvPr/>
        </p:nvSpPr>
        <p:spPr>
          <a:xfrm>
            <a:off x="548639" y="718218"/>
            <a:ext cx="10805159" cy="830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650" spc="1000" dirty="0">
                <a:solidFill>
                  <a:schemeClr val="bg1"/>
                </a:solidFill>
                <a:latin typeface="Times New Roman" panose="02020603050405020304" pitchFamily="18" charset="0"/>
                <a:cs typeface="Times New Roman" panose="02020603050405020304" pitchFamily="18" charset="0"/>
              </a:rPr>
              <a:t>SUGERENCIAS PARA </a:t>
            </a:r>
          </a:p>
          <a:p>
            <a:pPr algn="r"/>
            <a:r>
              <a:rPr lang="es-ES" sz="2650" spc="1000" dirty="0">
                <a:solidFill>
                  <a:schemeClr val="bg1"/>
                </a:solidFill>
                <a:latin typeface="Times New Roman" panose="02020603050405020304" pitchFamily="18" charset="0"/>
                <a:cs typeface="Times New Roman" panose="02020603050405020304" pitchFamily="18" charset="0"/>
              </a:rPr>
              <a:t>LA ANIMACIÓN LITÚRGICA </a:t>
            </a:r>
          </a:p>
        </p:txBody>
      </p:sp>
      <p:sp>
        <p:nvSpPr>
          <p:cNvPr id="5" name="CuadroTexto 4">
            <a:extLst>
              <a:ext uri="{FF2B5EF4-FFF2-40B4-BE49-F238E27FC236}">
                <a16:creationId xmlns:a16="http://schemas.microsoft.com/office/drawing/2014/main" id="{7945243C-5AF5-4D52-9E4B-B9841E1C5541}"/>
              </a:ext>
            </a:extLst>
          </p:cNvPr>
          <p:cNvSpPr txBox="1"/>
          <p:nvPr/>
        </p:nvSpPr>
        <p:spPr>
          <a:xfrm>
            <a:off x="257076" y="2594948"/>
            <a:ext cx="11677848" cy="1980607"/>
          </a:xfrm>
          <a:prstGeom prst="rect">
            <a:avLst/>
          </a:prstGeom>
          <a:solidFill>
            <a:schemeClr val="bg1">
              <a:lumMod val="95000"/>
            </a:schemeClr>
          </a:solidFill>
        </p:spPr>
        <p:txBody>
          <a:bodyPr wrap="square">
            <a:spAutoFit/>
          </a:bodyPr>
          <a:lstStyle/>
          <a:p>
            <a:pPr algn="just">
              <a:lnSpc>
                <a:spcPct val="120000"/>
              </a:lnSpc>
            </a:pPr>
            <a:r>
              <a:rPr lang="es-ES" sz="2400" b="1" spc="200" dirty="0">
                <a:solidFill>
                  <a:schemeClr val="accent1">
                    <a:lumMod val="50000"/>
                  </a:schemeClr>
                </a:solidFill>
                <a:latin typeface="Times New Roman" panose="02020603050405020304" pitchFamily="18" charset="0"/>
                <a:ea typeface="+mj-ea"/>
                <a:cs typeface="Times New Roman" panose="02020603050405020304" pitchFamily="18" charset="0"/>
              </a:rPr>
              <a:t>b) La Palabra y el silencio (VD 66)</a:t>
            </a:r>
          </a:p>
          <a:p>
            <a:pPr algn="just">
              <a:lnSpc>
                <a:spcPct val="120000"/>
              </a:lnSpc>
            </a:pP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“La gran tradición patrística nos enseña que los misterios de Cristo están unidos al silencio, y sólo en él la Palabra puede encontrar morada en nosotros, como ocurrió en María, mujer de la Palabra y del silencio inseparablemente. Nuestras liturgias han de facilitar esta escucha auténtica”.</a:t>
            </a:r>
          </a:p>
        </p:txBody>
      </p:sp>
    </p:spTree>
    <p:extLst>
      <p:ext uri="{BB962C8B-B14F-4D97-AF65-F5344CB8AC3E}">
        <p14:creationId xmlns:p14="http://schemas.microsoft.com/office/powerpoint/2010/main" val="40331491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2">
            <a:alphaModFix amt="15000"/>
            <a:duotone>
              <a:prstClr val="black"/>
              <a:schemeClr val="accent1">
                <a:tint val="45000"/>
                <a:satMod val="400000"/>
              </a:schemeClr>
            </a:duotone>
            <a:extLst>
              <a:ext uri="{BEBA8EAE-BF5A-486C-A8C5-ECC9F3942E4B}">
                <a14:imgProps xmlns:a14="http://schemas.microsoft.com/office/drawing/2010/main">
                  <a14:imgLayer r:embed="rId3">
                    <a14:imgEffect>
                      <a14:saturation sat="99000"/>
                    </a14:imgEffect>
                  </a14:imgLayer>
                </a14:imgProps>
              </a:ext>
              <a:ext uri="{28A0092B-C50C-407E-A947-70E740481C1C}">
                <a14:useLocalDpi xmlns:a14="http://schemas.microsoft.com/office/drawing/2010/main" val="0"/>
              </a:ext>
            </a:extLst>
          </a:blip>
          <a:srcRect b="13426"/>
          <a:stretch/>
        </p:blipFill>
        <p:spPr>
          <a:xfrm>
            <a:off x="0" y="12032"/>
            <a:ext cx="3724105" cy="6845968"/>
          </a:xfrm>
        </p:spPr>
      </p:pic>
      <p:sp>
        <p:nvSpPr>
          <p:cNvPr id="2" name="Título 1">
            <a:extLst>
              <a:ext uri="{FF2B5EF4-FFF2-40B4-BE49-F238E27FC236}">
                <a16:creationId xmlns:a16="http://schemas.microsoft.com/office/drawing/2014/main" id="{2F610C41-DDDF-DC9A-F578-874492D52B2C}"/>
              </a:ext>
            </a:extLst>
          </p:cNvPr>
          <p:cNvSpPr>
            <a:spLocks noGrp="1"/>
          </p:cNvSpPr>
          <p:nvPr>
            <p:ph type="title"/>
          </p:nvPr>
        </p:nvSpPr>
        <p:spPr>
          <a:xfrm>
            <a:off x="548640" y="365125"/>
            <a:ext cx="10805159" cy="315913"/>
          </a:xfrm>
        </p:spPr>
        <p:txBody>
          <a:bodyPr>
            <a:normAutofit/>
          </a:bodyPr>
          <a:lstStyle/>
          <a:p>
            <a:pPr algn="r"/>
            <a:r>
              <a:rPr lang="es-ES" sz="1500" spc="1000" dirty="0">
                <a:solidFill>
                  <a:schemeClr val="bg1"/>
                </a:solidFill>
                <a:latin typeface="Times New Roman" panose="02020603050405020304" pitchFamily="18" charset="0"/>
                <a:cs typeface="Times New Roman" panose="02020603050405020304" pitchFamily="18" charset="0"/>
              </a:rPr>
              <a:t>LITURGIA Y ESPIRITUALIDAD - La Cena del Cordero</a:t>
            </a:r>
          </a:p>
        </p:txBody>
      </p:sp>
      <p:sp>
        <p:nvSpPr>
          <p:cNvPr id="3" name="Título 1">
            <a:extLst>
              <a:ext uri="{FF2B5EF4-FFF2-40B4-BE49-F238E27FC236}">
                <a16:creationId xmlns:a16="http://schemas.microsoft.com/office/drawing/2014/main" id="{74F6CED8-7F20-5AB0-C840-4052D27CBA66}"/>
              </a:ext>
            </a:extLst>
          </p:cNvPr>
          <p:cNvSpPr txBox="1">
            <a:spLocks/>
          </p:cNvSpPr>
          <p:nvPr/>
        </p:nvSpPr>
        <p:spPr>
          <a:xfrm>
            <a:off x="548639" y="718218"/>
            <a:ext cx="10805159" cy="830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650" spc="1000" dirty="0">
                <a:solidFill>
                  <a:schemeClr val="bg1"/>
                </a:solidFill>
                <a:latin typeface="Times New Roman" panose="02020603050405020304" pitchFamily="18" charset="0"/>
                <a:cs typeface="Times New Roman" panose="02020603050405020304" pitchFamily="18" charset="0"/>
              </a:rPr>
              <a:t>SUGERENCIAS PARA </a:t>
            </a:r>
          </a:p>
          <a:p>
            <a:pPr algn="r"/>
            <a:r>
              <a:rPr lang="es-ES" sz="2650" spc="1000" dirty="0">
                <a:solidFill>
                  <a:schemeClr val="bg1"/>
                </a:solidFill>
                <a:latin typeface="Times New Roman" panose="02020603050405020304" pitchFamily="18" charset="0"/>
                <a:cs typeface="Times New Roman" panose="02020603050405020304" pitchFamily="18" charset="0"/>
              </a:rPr>
              <a:t>LA ANIMACIÓN LITÚRGICA </a:t>
            </a:r>
          </a:p>
        </p:txBody>
      </p:sp>
      <p:pic>
        <p:nvPicPr>
          <p:cNvPr id="4" name="Imagen 3">
            <a:extLst>
              <a:ext uri="{FF2B5EF4-FFF2-40B4-BE49-F238E27FC236}">
                <a16:creationId xmlns:a16="http://schemas.microsoft.com/office/drawing/2014/main" id="{4BC3F733-E3E9-6798-EB6B-3C3D107EAADA}"/>
              </a:ext>
            </a:extLst>
          </p:cNvPr>
          <p:cNvPicPr>
            <a:picLocks noChangeAspect="1"/>
          </p:cNvPicPr>
          <p:nvPr/>
        </p:nvPicPr>
        <p:blipFill>
          <a:blip r:embed="rId4"/>
          <a:stretch>
            <a:fillRect/>
          </a:stretch>
        </p:blipFill>
        <p:spPr>
          <a:xfrm>
            <a:off x="1387211" y="1548581"/>
            <a:ext cx="9417577" cy="5297387"/>
          </a:xfrm>
          <a:prstGeom prst="rect">
            <a:avLst/>
          </a:prstGeom>
        </p:spPr>
      </p:pic>
    </p:spTree>
    <p:extLst>
      <p:ext uri="{BB962C8B-B14F-4D97-AF65-F5344CB8AC3E}">
        <p14:creationId xmlns:p14="http://schemas.microsoft.com/office/powerpoint/2010/main" val="23081368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2">
            <a:alphaModFix amt="15000"/>
            <a:duotone>
              <a:prstClr val="black"/>
              <a:schemeClr val="accent1">
                <a:tint val="45000"/>
                <a:satMod val="400000"/>
              </a:schemeClr>
            </a:duotone>
            <a:extLst>
              <a:ext uri="{BEBA8EAE-BF5A-486C-A8C5-ECC9F3942E4B}">
                <a14:imgProps xmlns:a14="http://schemas.microsoft.com/office/drawing/2010/main">
                  <a14:imgLayer r:embed="rId3">
                    <a14:imgEffect>
                      <a14:saturation sat="99000"/>
                    </a14:imgEffect>
                  </a14:imgLayer>
                </a14:imgProps>
              </a:ext>
              <a:ext uri="{28A0092B-C50C-407E-A947-70E740481C1C}">
                <a14:useLocalDpi xmlns:a14="http://schemas.microsoft.com/office/drawing/2010/main" val="0"/>
              </a:ext>
            </a:extLst>
          </a:blip>
          <a:srcRect b="13426"/>
          <a:stretch/>
        </p:blipFill>
        <p:spPr>
          <a:xfrm>
            <a:off x="0" y="12032"/>
            <a:ext cx="3724105" cy="6845968"/>
          </a:xfrm>
        </p:spPr>
      </p:pic>
      <p:sp>
        <p:nvSpPr>
          <p:cNvPr id="2" name="Título 1">
            <a:extLst>
              <a:ext uri="{FF2B5EF4-FFF2-40B4-BE49-F238E27FC236}">
                <a16:creationId xmlns:a16="http://schemas.microsoft.com/office/drawing/2014/main" id="{2F610C41-DDDF-DC9A-F578-874492D52B2C}"/>
              </a:ext>
            </a:extLst>
          </p:cNvPr>
          <p:cNvSpPr>
            <a:spLocks noGrp="1"/>
          </p:cNvSpPr>
          <p:nvPr>
            <p:ph type="title"/>
          </p:nvPr>
        </p:nvSpPr>
        <p:spPr>
          <a:xfrm>
            <a:off x="548640" y="365125"/>
            <a:ext cx="10805159" cy="315913"/>
          </a:xfrm>
        </p:spPr>
        <p:txBody>
          <a:bodyPr>
            <a:normAutofit/>
          </a:bodyPr>
          <a:lstStyle/>
          <a:p>
            <a:pPr algn="r"/>
            <a:r>
              <a:rPr lang="es-ES" sz="1500" spc="1000" dirty="0">
                <a:solidFill>
                  <a:schemeClr val="bg1"/>
                </a:solidFill>
                <a:latin typeface="Times New Roman" panose="02020603050405020304" pitchFamily="18" charset="0"/>
                <a:cs typeface="Times New Roman" panose="02020603050405020304" pitchFamily="18" charset="0"/>
              </a:rPr>
              <a:t>LITURGIA Y ESPIRITUALIDAD - La Cena del Cordero</a:t>
            </a:r>
          </a:p>
        </p:txBody>
      </p:sp>
      <p:sp>
        <p:nvSpPr>
          <p:cNvPr id="3" name="Título 1">
            <a:extLst>
              <a:ext uri="{FF2B5EF4-FFF2-40B4-BE49-F238E27FC236}">
                <a16:creationId xmlns:a16="http://schemas.microsoft.com/office/drawing/2014/main" id="{74F6CED8-7F20-5AB0-C840-4052D27CBA66}"/>
              </a:ext>
            </a:extLst>
          </p:cNvPr>
          <p:cNvSpPr txBox="1">
            <a:spLocks/>
          </p:cNvSpPr>
          <p:nvPr/>
        </p:nvSpPr>
        <p:spPr>
          <a:xfrm>
            <a:off x="548639" y="718218"/>
            <a:ext cx="10805159" cy="830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650" spc="1000" dirty="0">
                <a:solidFill>
                  <a:schemeClr val="bg1"/>
                </a:solidFill>
                <a:latin typeface="Times New Roman" panose="02020603050405020304" pitchFamily="18" charset="0"/>
                <a:cs typeface="Times New Roman" panose="02020603050405020304" pitchFamily="18" charset="0"/>
              </a:rPr>
              <a:t>SUGERENCIAS PARA </a:t>
            </a:r>
          </a:p>
          <a:p>
            <a:pPr algn="r"/>
            <a:r>
              <a:rPr lang="es-ES" sz="2650" spc="1000" dirty="0">
                <a:solidFill>
                  <a:schemeClr val="bg1"/>
                </a:solidFill>
                <a:latin typeface="Times New Roman" panose="02020603050405020304" pitchFamily="18" charset="0"/>
                <a:cs typeface="Times New Roman" panose="02020603050405020304" pitchFamily="18" charset="0"/>
              </a:rPr>
              <a:t>LA ANIMACIÓN LITÚRGICA </a:t>
            </a:r>
          </a:p>
        </p:txBody>
      </p:sp>
      <p:sp>
        <p:nvSpPr>
          <p:cNvPr id="5" name="CuadroTexto 4">
            <a:extLst>
              <a:ext uri="{FF2B5EF4-FFF2-40B4-BE49-F238E27FC236}">
                <a16:creationId xmlns:a16="http://schemas.microsoft.com/office/drawing/2014/main" id="{7945243C-5AF5-4D52-9E4B-B9841E1C5541}"/>
              </a:ext>
            </a:extLst>
          </p:cNvPr>
          <p:cNvSpPr txBox="1"/>
          <p:nvPr/>
        </p:nvSpPr>
        <p:spPr>
          <a:xfrm>
            <a:off x="257076" y="1615467"/>
            <a:ext cx="11677848" cy="3457934"/>
          </a:xfrm>
          <a:prstGeom prst="rect">
            <a:avLst/>
          </a:prstGeom>
          <a:solidFill>
            <a:schemeClr val="bg1">
              <a:lumMod val="95000"/>
            </a:schemeClr>
          </a:solidFill>
        </p:spPr>
        <p:txBody>
          <a:bodyPr wrap="square">
            <a:spAutoFit/>
          </a:bodyPr>
          <a:lstStyle/>
          <a:p>
            <a:pPr algn="just">
              <a:lnSpc>
                <a:spcPct val="120000"/>
              </a:lnSpc>
            </a:pPr>
            <a:r>
              <a:rPr lang="es-ES" sz="2400" b="1" spc="200" dirty="0">
                <a:solidFill>
                  <a:schemeClr val="accent1">
                    <a:lumMod val="50000"/>
                  </a:schemeClr>
                </a:solidFill>
                <a:latin typeface="Times New Roman" panose="02020603050405020304" pitchFamily="18" charset="0"/>
                <a:ea typeface="+mj-ea"/>
                <a:cs typeface="Times New Roman" panose="02020603050405020304" pitchFamily="18" charset="0"/>
              </a:rPr>
              <a:t>c)  Proclamación solemne de la Palabra de Dios (VD 67)</a:t>
            </a:r>
          </a:p>
          <a:p>
            <a:pPr marL="457200" indent="-457200" algn="just">
              <a:lnSpc>
                <a:spcPct val="120000"/>
              </a:lnSpc>
              <a:buFont typeface="Arial" panose="020B0604020202020204" pitchFamily="34" charset="0"/>
              <a:buChar char="•"/>
            </a:pP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“Resaltar, sobre todo en las solemnidades litúrgicas relevantes, la proclamación de la Palabra, especialmente el Evangelio, utilizando el Evangeliario, llevado procesionalmente durante los ritos iniciales y después trasladado al ambón por el diácono o por un sacerdote para la proclamación”. </a:t>
            </a:r>
          </a:p>
          <a:p>
            <a:pPr marL="457200" indent="-457200" algn="just">
              <a:lnSpc>
                <a:spcPct val="120000"/>
              </a:lnSpc>
              <a:buFont typeface="Arial" panose="020B0604020202020204" pitchFamily="34" charset="0"/>
              <a:buChar char="•"/>
            </a:pP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“Conviene dar realce a la proclamación de la Palabra de Dios con el canto, especialmente el Evangelio, sobre todo en solemnidades determinadas. El saludo, el anuncio inicial: «Lectura del santo evangelio...», y el final, «Palabra del Señor», es bueno cantarlos para subrayar la importancia de lo que se ha leído”. </a:t>
            </a:r>
          </a:p>
        </p:txBody>
      </p:sp>
    </p:spTree>
    <p:extLst>
      <p:ext uri="{BB962C8B-B14F-4D97-AF65-F5344CB8AC3E}">
        <p14:creationId xmlns:p14="http://schemas.microsoft.com/office/powerpoint/2010/main" val="18440751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2">
            <a:alphaModFix amt="15000"/>
            <a:duotone>
              <a:prstClr val="black"/>
              <a:schemeClr val="accent1">
                <a:tint val="45000"/>
                <a:satMod val="400000"/>
              </a:schemeClr>
            </a:duotone>
            <a:extLst>
              <a:ext uri="{BEBA8EAE-BF5A-486C-A8C5-ECC9F3942E4B}">
                <a14:imgProps xmlns:a14="http://schemas.microsoft.com/office/drawing/2010/main">
                  <a14:imgLayer r:embed="rId3">
                    <a14:imgEffect>
                      <a14:saturation sat="99000"/>
                    </a14:imgEffect>
                  </a14:imgLayer>
                </a14:imgProps>
              </a:ext>
              <a:ext uri="{28A0092B-C50C-407E-A947-70E740481C1C}">
                <a14:useLocalDpi xmlns:a14="http://schemas.microsoft.com/office/drawing/2010/main" val="0"/>
              </a:ext>
            </a:extLst>
          </a:blip>
          <a:srcRect b="13426"/>
          <a:stretch/>
        </p:blipFill>
        <p:spPr>
          <a:xfrm>
            <a:off x="0" y="12032"/>
            <a:ext cx="3724105" cy="6845968"/>
          </a:xfrm>
        </p:spPr>
      </p:pic>
      <p:sp>
        <p:nvSpPr>
          <p:cNvPr id="2" name="Título 1">
            <a:extLst>
              <a:ext uri="{FF2B5EF4-FFF2-40B4-BE49-F238E27FC236}">
                <a16:creationId xmlns:a16="http://schemas.microsoft.com/office/drawing/2014/main" id="{2F610C41-DDDF-DC9A-F578-874492D52B2C}"/>
              </a:ext>
            </a:extLst>
          </p:cNvPr>
          <p:cNvSpPr>
            <a:spLocks noGrp="1"/>
          </p:cNvSpPr>
          <p:nvPr>
            <p:ph type="title"/>
          </p:nvPr>
        </p:nvSpPr>
        <p:spPr>
          <a:xfrm>
            <a:off x="548640" y="365125"/>
            <a:ext cx="10805159" cy="315913"/>
          </a:xfrm>
        </p:spPr>
        <p:txBody>
          <a:bodyPr>
            <a:normAutofit/>
          </a:bodyPr>
          <a:lstStyle/>
          <a:p>
            <a:pPr algn="r"/>
            <a:r>
              <a:rPr lang="es-ES" sz="1500" spc="1000" dirty="0">
                <a:solidFill>
                  <a:schemeClr val="bg1"/>
                </a:solidFill>
                <a:latin typeface="Times New Roman" panose="02020603050405020304" pitchFamily="18" charset="0"/>
                <a:cs typeface="Times New Roman" panose="02020603050405020304" pitchFamily="18" charset="0"/>
              </a:rPr>
              <a:t>LITURGIA Y ESPIRITUALIDAD - La Cena del Cordero</a:t>
            </a:r>
          </a:p>
        </p:txBody>
      </p:sp>
      <p:sp>
        <p:nvSpPr>
          <p:cNvPr id="3" name="Título 1">
            <a:extLst>
              <a:ext uri="{FF2B5EF4-FFF2-40B4-BE49-F238E27FC236}">
                <a16:creationId xmlns:a16="http://schemas.microsoft.com/office/drawing/2014/main" id="{74F6CED8-7F20-5AB0-C840-4052D27CBA66}"/>
              </a:ext>
            </a:extLst>
          </p:cNvPr>
          <p:cNvSpPr txBox="1">
            <a:spLocks/>
          </p:cNvSpPr>
          <p:nvPr/>
        </p:nvSpPr>
        <p:spPr>
          <a:xfrm>
            <a:off x="548639" y="718218"/>
            <a:ext cx="10805159" cy="830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650" spc="1000" dirty="0">
                <a:solidFill>
                  <a:schemeClr val="bg1"/>
                </a:solidFill>
                <a:latin typeface="Times New Roman" panose="02020603050405020304" pitchFamily="18" charset="0"/>
                <a:cs typeface="Times New Roman" panose="02020603050405020304" pitchFamily="18" charset="0"/>
              </a:rPr>
              <a:t>SUGERENCIAS PARA </a:t>
            </a:r>
          </a:p>
          <a:p>
            <a:pPr algn="r"/>
            <a:r>
              <a:rPr lang="es-ES" sz="2650" spc="1000" dirty="0">
                <a:solidFill>
                  <a:schemeClr val="bg1"/>
                </a:solidFill>
                <a:latin typeface="Times New Roman" panose="02020603050405020304" pitchFamily="18" charset="0"/>
                <a:cs typeface="Times New Roman" panose="02020603050405020304" pitchFamily="18" charset="0"/>
              </a:rPr>
              <a:t>LA ANIMACIÓN LITÚRGICA </a:t>
            </a:r>
          </a:p>
        </p:txBody>
      </p:sp>
      <p:sp>
        <p:nvSpPr>
          <p:cNvPr id="5" name="CuadroTexto 4">
            <a:extLst>
              <a:ext uri="{FF2B5EF4-FFF2-40B4-BE49-F238E27FC236}">
                <a16:creationId xmlns:a16="http://schemas.microsoft.com/office/drawing/2014/main" id="{7945243C-5AF5-4D52-9E4B-B9841E1C5541}"/>
              </a:ext>
            </a:extLst>
          </p:cNvPr>
          <p:cNvSpPr txBox="1"/>
          <p:nvPr/>
        </p:nvSpPr>
        <p:spPr>
          <a:xfrm>
            <a:off x="257076" y="1615467"/>
            <a:ext cx="11677848" cy="5304594"/>
          </a:xfrm>
          <a:prstGeom prst="rect">
            <a:avLst/>
          </a:prstGeom>
          <a:solidFill>
            <a:schemeClr val="bg1">
              <a:lumMod val="95000"/>
            </a:schemeClr>
          </a:solidFill>
        </p:spPr>
        <p:txBody>
          <a:bodyPr wrap="square">
            <a:spAutoFit/>
          </a:bodyPr>
          <a:lstStyle/>
          <a:p>
            <a:pPr algn="just">
              <a:lnSpc>
                <a:spcPct val="120000"/>
              </a:lnSpc>
            </a:pPr>
            <a:r>
              <a:rPr lang="es-ES" sz="2400" b="1" spc="200" dirty="0">
                <a:solidFill>
                  <a:schemeClr val="accent1">
                    <a:lumMod val="50000"/>
                  </a:schemeClr>
                </a:solidFill>
                <a:latin typeface="Times New Roman" panose="02020603050405020304" pitchFamily="18" charset="0"/>
                <a:ea typeface="+mj-ea"/>
                <a:cs typeface="Times New Roman" panose="02020603050405020304" pitchFamily="18" charset="0"/>
              </a:rPr>
              <a:t>d)  La Palabra de Dios en el templo cristiano (VD 68)</a:t>
            </a:r>
          </a:p>
          <a:p>
            <a:pPr marL="457200" indent="-457200" algn="just">
              <a:lnSpc>
                <a:spcPct val="120000"/>
              </a:lnSpc>
              <a:buFont typeface="Arial" panose="020B0604020202020204" pitchFamily="34" charset="0"/>
              <a:buChar char="•"/>
            </a:pP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Buena acústica</a:t>
            </a:r>
          </a:p>
          <a:p>
            <a:pPr marL="457200" indent="-457200" algn="just">
              <a:lnSpc>
                <a:spcPct val="120000"/>
              </a:lnSpc>
              <a:buFont typeface="Arial" panose="020B0604020202020204" pitchFamily="34" charset="0"/>
              <a:buChar char="•"/>
            </a:pP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“Se debe prestar una atención especial al ambón como lugar litúrgico desde el que se proclama la Palabra de Dios. Ha de colocarse en un sitio bien visible, y al que se dirija espontáneamente la atención de los fieles durante la liturgia de la Palabra. Conviene que sea fijo, como elemento escultórico en armonía estética con el altar, de manera que represente visualmente el sentido teológico de la doble mesa de la Palabra y de la Eucaristía. Desde el ambón se proclaman las lecturas, el salmo responsorial y el pregón pascual; pueden hacerse también desde él la homilía y las intenciones de la oración universal”. </a:t>
            </a:r>
          </a:p>
          <a:p>
            <a:pPr marL="457200" indent="-457200" algn="just">
              <a:lnSpc>
                <a:spcPct val="120000"/>
              </a:lnSpc>
              <a:buFont typeface="Arial" panose="020B0604020202020204" pitchFamily="34" charset="0"/>
              <a:buChar char="•"/>
            </a:pP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“En las iglesias se destine un lugar de relieve donde se coloque la Sagrada Escritura también fuera de la celebración. En efecto, conviene que el libro que contiene la Palabra de Dios tenga un sitio visible y de honor en el templo cristiano, pero sin ocupar el centro, que corresponde al sagrario con el Santísimo Sacramento”. </a:t>
            </a:r>
          </a:p>
        </p:txBody>
      </p:sp>
    </p:spTree>
    <p:extLst>
      <p:ext uri="{BB962C8B-B14F-4D97-AF65-F5344CB8AC3E}">
        <p14:creationId xmlns:p14="http://schemas.microsoft.com/office/powerpoint/2010/main" val="2450923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2">
            <a:alphaModFix amt="15000"/>
            <a:duotone>
              <a:prstClr val="black"/>
              <a:schemeClr val="accent1">
                <a:tint val="45000"/>
                <a:satMod val="400000"/>
              </a:schemeClr>
            </a:duotone>
            <a:extLst>
              <a:ext uri="{BEBA8EAE-BF5A-486C-A8C5-ECC9F3942E4B}">
                <a14:imgProps xmlns:a14="http://schemas.microsoft.com/office/drawing/2010/main">
                  <a14:imgLayer r:embed="rId3">
                    <a14:imgEffect>
                      <a14:saturation sat="99000"/>
                    </a14:imgEffect>
                  </a14:imgLayer>
                </a14:imgProps>
              </a:ext>
              <a:ext uri="{28A0092B-C50C-407E-A947-70E740481C1C}">
                <a14:useLocalDpi xmlns:a14="http://schemas.microsoft.com/office/drawing/2010/main" val="0"/>
              </a:ext>
            </a:extLst>
          </a:blip>
          <a:srcRect b="13426"/>
          <a:stretch/>
        </p:blipFill>
        <p:spPr>
          <a:xfrm>
            <a:off x="0" y="12032"/>
            <a:ext cx="3724105" cy="6845968"/>
          </a:xfrm>
        </p:spPr>
      </p:pic>
      <p:sp>
        <p:nvSpPr>
          <p:cNvPr id="2" name="Título 1">
            <a:extLst>
              <a:ext uri="{FF2B5EF4-FFF2-40B4-BE49-F238E27FC236}">
                <a16:creationId xmlns:a16="http://schemas.microsoft.com/office/drawing/2014/main" id="{2F610C41-DDDF-DC9A-F578-874492D52B2C}"/>
              </a:ext>
            </a:extLst>
          </p:cNvPr>
          <p:cNvSpPr>
            <a:spLocks noGrp="1"/>
          </p:cNvSpPr>
          <p:nvPr>
            <p:ph type="title"/>
          </p:nvPr>
        </p:nvSpPr>
        <p:spPr>
          <a:xfrm>
            <a:off x="548640" y="365125"/>
            <a:ext cx="10805159" cy="315913"/>
          </a:xfrm>
        </p:spPr>
        <p:txBody>
          <a:bodyPr>
            <a:normAutofit/>
          </a:bodyPr>
          <a:lstStyle/>
          <a:p>
            <a:pPr algn="r"/>
            <a:r>
              <a:rPr lang="es-ES" sz="1500" spc="1000" dirty="0">
                <a:solidFill>
                  <a:schemeClr val="bg1"/>
                </a:solidFill>
                <a:latin typeface="Times New Roman" panose="02020603050405020304" pitchFamily="18" charset="0"/>
                <a:cs typeface="Times New Roman" panose="02020603050405020304" pitchFamily="18" charset="0"/>
              </a:rPr>
              <a:t>LITURGIA Y ESPIRITUALIDAD - La Cena del Cordero</a:t>
            </a:r>
          </a:p>
        </p:txBody>
      </p:sp>
      <p:sp>
        <p:nvSpPr>
          <p:cNvPr id="3" name="Título 1">
            <a:extLst>
              <a:ext uri="{FF2B5EF4-FFF2-40B4-BE49-F238E27FC236}">
                <a16:creationId xmlns:a16="http://schemas.microsoft.com/office/drawing/2014/main" id="{74F6CED8-7F20-5AB0-C840-4052D27CBA66}"/>
              </a:ext>
            </a:extLst>
          </p:cNvPr>
          <p:cNvSpPr txBox="1">
            <a:spLocks/>
          </p:cNvSpPr>
          <p:nvPr/>
        </p:nvSpPr>
        <p:spPr>
          <a:xfrm>
            <a:off x="548639" y="718218"/>
            <a:ext cx="10805159" cy="830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650" spc="1000" dirty="0">
                <a:solidFill>
                  <a:schemeClr val="bg1"/>
                </a:solidFill>
                <a:latin typeface="Times New Roman" panose="02020603050405020304" pitchFamily="18" charset="0"/>
                <a:cs typeface="Times New Roman" panose="02020603050405020304" pitchFamily="18" charset="0"/>
              </a:rPr>
              <a:t>SUGERENCIAS PARA </a:t>
            </a:r>
          </a:p>
          <a:p>
            <a:pPr algn="r"/>
            <a:r>
              <a:rPr lang="es-ES" sz="2650" spc="1000" dirty="0">
                <a:solidFill>
                  <a:schemeClr val="bg1"/>
                </a:solidFill>
                <a:latin typeface="Times New Roman" panose="02020603050405020304" pitchFamily="18" charset="0"/>
                <a:cs typeface="Times New Roman" panose="02020603050405020304" pitchFamily="18" charset="0"/>
              </a:rPr>
              <a:t>LA ANIMACIÓN LITÚRGICA </a:t>
            </a:r>
          </a:p>
        </p:txBody>
      </p:sp>
      <p:sp>
        <p:nvSpPr>
          <p:cNvPr id="5" name="CuadroTexto 4">
            <a:extLst>
              <a:ext uri="{FF2B5EF4-FFF2-40B4-BE49-F238E27FC236}">
                <a16:creationId xmlns:a16="http://schemas.microsoft.com/office/drawing/2014/main" id="{7945243C-5AF5-4D52-9E4B-B9841E1C5541}"/>
              </a:ext>
            </a:extLst>
          </p:cNvPr>
          <p:cNvSpPr txBox="1"/>
          <p:nvPr/>
        </p:nvSpPr>
        <p:spPr>
          <a:xfrm>
            <a:off x="257076" y="1615467"/>
            <a:ext cx="11677848" cy="4707251"/>
          </a:xfrm>
          <a:prstGeom prst="rect">
            <a:avLst/>
          </a:prstGeom>
          <a:solidFill>
            <a:schemeClr val="bg1">
              <a:lumMod val="95000"/>
            </a:schemeClr>
          </a:solidFill>
        </p:spPr>
        <p:txBody>
          <a:bodyPr wrap="square">
            <a:spAutoFit/>
          </a:bodyPr>
          <a:lstStyle/>
          <a:p>
            <a:pPr algn="just">
              <a:lnSpc>
                <a:spcPct val="120000"/>
              </a:lnSpc>
            </a:pPr>
            <a:r>
              <a:rPr lang="es-ES" sz="2400" b="1" spc="200" dirty="0">
                <a:solidFill>
                  <a:schemeClr val="accent1">
                    <a:lumMod val="50000"/>
                  </a:schemeClr>
                </a:solidFill>
                <a:latin typeface="Times New Roman" panose="02020603050405020304" pitchFamily="18" charset="0"/>
                <a:ea typeface="+mj-ea"/>
                <a:cs typeface="Times New Roman" panose="02020603050405020304" pitchFamily="18" charset="0"/>
              </a:rPr>
              <a:t>e)  Exclusividad de los textos bíblicos en la liturgia (VD 69)</a:t>
            </a:r>
          </a:p>
          <a:p>
            <a:pPr algn="just">
              <a:lnSpc>
                <a:spcPct val="120000"/>
              </a:lnSpc>
            </a:pP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“Las lecturas tomadas de la Sagrada Escritura nunca sean sustituidas por otros textos, por más significativos que parezcan desde el punto de vista pastoral o espiritual”. </a:t>
            </a:r>
          </a:p>
          <a:p>
            <a:pPr marL="457200" indent="-457200" algn="just">
              <a:lnSpc>
                <a:spcPct val="120000"/>
              </a:lnSpc>
              <a:buFont typeface="Arial" panose="020B0604020202020204" pitchFamily="34" charset="0"/>
              <a:buChar char="•"/>
            </a:pPr>
            <a:endPar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endParaRPr>
          </a:p>
          <a:p>
            <a:pPr algn="just">
              <a:lnSpc>
                <a:spcPct val="120000"/>
              </a:lnSpc>
            </a:pPr>
            <a:r>
              <a:rPr lang="es-ES" sz="2400" b="1" spc="200" dirty="0">
                <a:solidFill>
                  <a:schemeClr val="accent1">
                    <a:lumMod val="50000"/>
                  </a:schemeClr>
                </a:solidFill>
                <a:latin typeface="Times New Roman" panose="02020603050405020304" pitchFamily="18" charset="0"/>
                <a:ea typeface="+mj-ea"/>
                <a:cs typeface="Times New Roman" panose="02020603050405020304" pitchFamily="18" charset="0"/>
              </a:rPr>
              <a:t>f)  Exclusividad de los textos bíblicos en la liturgia (VD 70)</a:t>
            </a:r>
          </a:p>
          <a:p>
            <a:pPr algn="just">
              <a:lnSpc>
                <a:spcPct val="120000"/>
              </a:lnSpc>
            </a:pPr>
            <a:r>
              <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rPr>
              <a:t>“Se tenga también en cuenta el canto en los momentos previstos por el rito mismo, favoreciendo aquel que tenga una clara inspiración bíblica y que sepa expresar, mediante una concordancia armónica entre las palabras y la música, la belleza de la palabra divina. En este sentido, conviene valorar los cantos que nos ha legado la tradición de la Iglesia y que respetan este criterio. Pienso, en particular, en la importancia del canto gregoriano”.</a:t>
            </a:r>
          </a:p>
          <a:p>
            <a:pPr algn="just">
              <a:lnSpc>
                <a:spcPct val="120000"/>
              </a:lnSpc>
            </a:pPr>
            <a:endParaRPr lang="es-ES" sz="2000" spc="200" dirty="0">
              <a:solidFill>
                <a:schemeClr val="accent1">
                  <a:lumMod val="50000"/>
                </a:schemeClr>
              </a:solidFill>
              <a:latin typeface="Times New Roman" panose="02020603050405020304" pitchFamily="18" charset="0"/>
              <a:ea typeface="+mj-ea"/>
              <a:cs typeface="Times New Roman" panose="02020603050405020304" pitchFamily="18" charset="0"/>
            </a:endParaRPr>
          </a:p>
          <a:p>
            <a:pPr algn="just">
              <a:lnSpc>
                <a:spcPct val="120000"/>
              </a:lnSpc>
            </a:pPr>
            <a:r>
              <a:rPr lang="es-ES" sz="2400" b="1" spc="200" dirty="0">
                <a:solidFill>
                  <a:schemeClr val="accent1">
                    <a:lumMod val="50000"/>
                  </a:schemeClr>
                </a:solidFill>
                <a:latin typeface="Times New Roman" panose="02020603050405020304" pitchFamily="18" charset="0"/>
                <a:ea typeface="+mj-ea"/>
                <a:cs typeface="Times New Roman" panose="02020603050405020304" pitchFamily="18" charset="0"/>
              </a:rPr>
              <a:t>g) Especial atención a los discapacitados de la vista y el oído (VD 71)</a:t>
            </a:r>
          </a:p>
        </p:txBody>
      </p:sp>
    </p:spTree>
    <p:extLst>
      <p:ext uri="{BB962C8B-B14F-4D97-AF65-F5344CB8AC3E}">
        <p14:creationId xmlns:p14="http://schemas.microsoft.com/office/powerpoint/2010/main" val="5773443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2">
            <a:alphaModFix amt="15000"/>
            <a:extLst>
              <a:ext uri="{BEBA8EAE-BF5A-486C-A8C5-ECC9F3942E4B}">
                <a14:imgProps xmlns:a14="http://schemas.microsoft.com/office/drawing/2010/main">
                  <a14:imgLayer r:embed="rId3">
                    <a14:imgEffect>
                      <a14:saturation sat="99000"/>
                    </a14:imgEffect>
                  </a14:imgLayer>
                </a14:imgProps>
              </a:ext>
              <a:ext uri="{28A0092B-C50C-407E-A947-70E740481C1C}">
                <a14:useLocalDpi xmlns:a14="http://schemas.microsoft.com/office/drawing/2010/main" val="0"/>
              </a:ext>
            </a:extLst>
          </a:blip>
          <a:srcRect b="13426"/>
          <a:stretch/>
        </p:blipFill>
        <p:spPr>
          <a:xfrm>
            <a:off x="0" y="0"/>
            <a:ext cx="3724105" cy="6845968"/>
          </a:xfrm>
        </p:spPr>
      </p:pic>
      <p:sp>
        <p:nvSpPr>
          <p:cNvPr id="2" name="Título 1">
            <a:extLst>
              <a:ext uri="{FF2B5EF4-FFF2-40B4-BE49-F238E27FC236}">
                <a16:creationId xmlns:a16="http://schemas.microsoft.com/office/drawing/2014/main" id="{2F610C41-DDDF-DC9A-F578-874492D52B2C}"/>
              </a:ext>
            </a:extLst>
          </p:cNvPr>
          <p:cNvSpPr>
            <a:spLocks noGrp="1"/>
          </p:cNvSpPr>
          <p:nvPr>
            <p:ph type="title"/>
          </p:nvPr>
        </p:nvSpPr>
        <p:spPr>
          <a:xfrm>
            <a:off x="548640" y="365125"/>
            <a:ext cx="10805159" cy="315913"/>
          </a:xfrm>
        </p:spPr>
        <p:txBody>
          <a:bodyPr>
            <a:normAutofit/>
          </a:bodyPr>
          <a:lstStyle/>
          <a:p>
            <a:pPr algn="r"/>
            <a:r>
              <a:rPr lang="es-ES" sz="1500" spc="1000" dirty="0">
                <a:solidFill>
                  <a:schemeClr val="accent1">
                    <a:lumMod val="60000"/>
                    <a:lumOff val="40000"/>
                  </a:schemeClr>
                </a:solidFill>
                <a:latin typeface="Times New Roman" panose="02020603050405020304" pitchFamily="18" charset="0"/>
                <a:cs typeface="Times New Roman" panose="02020603050405020304" pitchFamily="18" charset="0"/>
              </a:rPr>
              <a:t>LITURGIA Y ESPIRITUALIDAD - La Cena del Cordero</a:t>
            </a:r>
          </a:p>
        </p:txBody>
      </p:sp>
      <p:sp>
        <p:nvSpPr>
          <p:cNvPr id="3" name="Título 1">
            <a:extLst>
              <a:ext uri="{FF2B5EF4-FFF2-40B4-BE49-F238E27FC236}">
                <a16:creationId xmlns:a16="http://schemas.microsoft.com/office/drawing/2014/main" id="{74F6CED8-7F20-5AB0-C840-4052D27CBA66}"/>
              </a:ext>
            </a:extLst>
          </p:cNvPr>
          <p:cNvSpPr txBox="1">
            <a:spLocks/>
          </p:cNvSpPr>
          <p:nvPr/>
        </p:nvSpPr>
        <p:spPr>
          <a:xfrm>
            <a:off x="548639" y="718218"/>
            <a:ext cx="10805159" cy="8303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2650" spc="1000" dirty="0">
                <a:solidFill>
                  <a:schemeClr val="accent1">
                    <a:lumMod val="75000"/>
                  </a:schemeClr>
                </a:solidFill>
                <a:latin typeface="Times New Roman" panose="02020603050405020304" pitchFamily="18" charset="0"/>
                <a:cs typeface="Times New Roman" panose="02020603050405020304" pitchFamily="18" charset="0"/>
              </a:rPr>
              <a:t>LECTURAS RECOMENDADAS</a:t>
            </a:r>
          </a:p>
        </p:txBody>
      </p:sp>
      <p:sp>
        <p:nvSpPr>
          <p:cNvPr id="7" name="Google Shape;201;p27">
            <a:extLst>
              <a:ext uri="{FF2B5EF4-FFF2-40B4-BE49-F238E27FC236}">
                <a16:creationId xmlns:a16="http://schemas.microsoft.com/office/drawing/2014/main" id="{4467DE99-218B-43E0-4404-4A5F0FAE6936}"/>
              </a:ext>
            </a:extLst>
          </p:cNvPr>
          <p:cNvSpPr txBox="1">
            <a:spLocks/>
          </p:cNvSpPr>
          <p:nvPr/>
        </p:nvSpPr>
        <p:spPr>
          <a:xfrm>
            <a:off x="628675" y="2149642"/>
            <a:ext cx="10805158" cy="3112169"/>
          </a:xfrm>
          <a:prstGeom prst="rect">
            <a:avLst/>
          </a:prstGeom>
          <a:noFill/>
          <a:ln>
            <a:noFill/>
          </a:ln>
        </p:spPr>
        <p:txBody>
          <a:bodyPr spcFirstLastPara="1" vert="horz" wrap="square" lIns="91433" tIns="45700" rIns="91433" bIns="45700" rtlCol="0" anchor="t" anchorCtr="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Bef>
                <a:spcPts val="0"/>
              </a:spcBef>
              <a:spcAft>
                <a:spcPts val="3000"/>
              </a:spcAft>
              <a:buClr>
                <a:schemeClr val="dk1"/>
              </a:buClr>
              <a:buSzPct val="116666"/>
              <a:buFont typeface="Arial" panose="020B0604020202020204" pitchFamily="34" charset="0"/>
              <a:buNone/>
            </a:pPr>
            <a:r>
              <a:rPr lang="es-ES" cap="small"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Benedicto XVI</a:t>
            </a:r>
            <a:r>
              <a:rPr lang="es-ES"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 </a:t>
            </a:r>
            <a:r>
              <a:rPr lang="es-ES" i="1"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Verbum </a:t>
            </a:r>
            <a:r>
              <a:rPr lang="es-ES" i="1" spc="200" dirty="0" err="1">
                <a:solidFill>
                  <a:schemeClr val="accent1">
                    <a:lumMod val="50000"/>
                  </a:schemeClr>
                </a:solidFill>
                <a:latin typeface="Times New Roman" panose="02020603050405020304" pitchFamily="18" charset="0"/>
                <a:ea typeface="+mj-ea"/>
                <a:cs typeface="Times New Roman" panose="02020603050405020304" pitchFamily="18" charset="0"/>
                <a:sym typeface="Raleway"/>
              </a:rPr>
              <a:t>Domini</a:t>
            </a:r>
            <a:r>
              <a:rPr lang="es-ES" i="1"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 </a:t>
            </a:r>
            <a:endParaRPr lang="es-ES"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endParaRPr>
          </a:p>
          <a:p>
            <a:pPr marL="0" indent="0">
              <a:lnSpc>
                <a:spcPct val="115000"/>
              </a:lnSpc>
              <a:spcBef>
                <a:spcPts val="0"/>
              </a:spcBef>
              <a:spcAft>
                <a:spcPts val="3000"/>
              </a:spcAft>
              <a:buClr>
                <a:schemeClr val="dk1"/>
              </a:buClr>
              <a:buSzPct val="116666"/>
              <a:buFont typeface="Arial" panose="020B0604020202020204" pitchFamily="34" charset="0"/>
              <a:buNone/>
            </a:pPr>
            <a:r>
              <a:rPr lang="es-ES" cap="small"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C. </a:t>
            </a:r>
            <a:r>
              <a:rPr lang="es-ES" cap="small" spc="200" dirty="0" err="1">
                <a:solidFill>
                  <a:schemeClr val="accent1">
                    <a:lumMod val="50000"/>
                  </a:schemeClr>
                </a:solidFill>
                <a:latin typeface="Times New Roman" panose="02020603050405020304" pitchFamily="18" charset="0"/>
                <a:ea typeface="+mj-ea"/>
                <a:cs typeface="Times New Roman" panose="02020603050405020304" pitchFamily="18" charset="0"/>
                <a:sym typeface="Raleway"/>
              </a:rPr>
              <a:t>Giraudo</a:t>
            </a:r>
            <a:r>
              <a:rPr lang="es-ES"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 </a:t>
            </a:r>
            <a:r>
              <a:rPr lang="es-ES" i="1"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La liturgia de la Palabra</a:t>
            </a:r>
            <a:r>
              <a:rPr lang="es-ES"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 (Salamanca 2014).</a:t>
            </a:r>
          </a:p>
          <a:p>
            <a:pPr marL="0" indent="0">
              <a:lnSpc>
                <a:spcPct val="115000"/>
              </a:lnSpc>
              <a:spcBef>
                <a:spcPts val="0"/>
              </a:spcBef>
              <a:spcAft>
                <a:spcPts val="3000"/>
              </a:spcAft>
              <a:buClr>
                <a:schemeClr val="dk1"/>
              </a:buClr>
              <a:buSzPct val="116666"/>
              <a:buFont typeface="Arial" panose="020B0604020202020204" pitchFamily="34" charset="0"/>
              <a:buNone/>
            </a:pPr>
            <a:r>
              <a:rPr lang="es-ES"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J. </a:t>
            </a:r>
            <a:r>
              <a:rPr lang="es-ES" cap="small" spc="200" dirty="0" err="1">
                <a:solidFill>
                  <a:schemeClr val="accent1">
                    <a:lumMod val="50000"/>
                  </a:schemeClr>
                </a:solidFill>
                <a:latin typeface="Times New Roman" panose="02020603050405020304" pitchFamily="18" charset="0"/>
                <a:ea typeface="+mj-ea"/>
                <a:cs typeface="Times New Roman" panose="02020603050405020304" pitchFamily="18" charset="0"/>
                <a:sym typeface="Raleway"/>
              </a:rPr>
              <a:t>Urdeix</a:t>
            </a:r>
            <a:r>
              <a:rPr lang="es-ES"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 (Ed.), </a:t>
            </a:r>
            <a:r>
              <a:rPr lang="es-ES" i="1"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Invitación al silencio. Silencio – Oración – Liturgia </a:t>
            </a:r>
            <a:r>
              <a:rPr lang="es-ES"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(Cuadernos </a:t>
            </a:r>
            <a:r>
              <a:rPr lang="es-ES" spc="200" dirty="0" err="1">
                <a:solidFill>
                  <a:schemeClr val="accent1">
                    <a:lumMod val="50000"/>
                  </a:schemeClr>
                </a:solidFill>
                <a:latin typeface="Times New Roman" panose="02020603050405020304" pitchFamily="18" charset="0"/>
                <a:ea typeface="+mj-ea"/>
                <a:cs typeface="Times New Roman" panose="02020603050405020304" pitchFamily="18" charset="0"/>
                <a:sym typeface="Raleway"/>
              </a:rPr>
              <a:t>Phase</a:t>
            </a:r>
            <a:r>
              <a:rPr lang="es-ES"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rPr>
              <a:t> 189; Barcelona 2009)</a:t>
            </a:r>
            <a:endParaRPr lang="es-ES" i="1" spc="200" dirty="0">
              <a:solidFill>
                <a:schemeClr val="accent1">
                  <a:lumMod val="50000"/>
                </a:schemeClr>
              </a:solidFill>
              <a:latin typeface="Times New Roman" panose="02020603050405020304" pitchFamily="18" charset="0"/>
              <a:ea typeface="+mj-ea"/>
              <a:cs typeface="Times New Roman" panose="02020603050405020304" pitchFamily="18" charset="0"/>
              <a:sym typeface="Raleway"/>
            </a:endParaRPr>
          </a:p>
        </p:txBody>
      </p:sp>
    </p:spTree>
    <p:extLst>
      <p:ext uri="{BB962C8B-B14F-4D97-AF65-F5344CB8AC3E}">
        <p14:creationId xmlns:p14="http://schemas.microsoft.com/office/powerpoint/2010/main" val="38808396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63D35084-0396-3420-B6DB-CFD1F7684157}"/>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346032" y="0"/>
            <a:ext cx="6845968" cy="6845968"/>
          </a:xfrm>
        </p:spPr>
      </p:pic>
      <p:pic>
        <p:nvPicPr>
          <p:cNvPr id="10" name="Marcador de contenido 9" descr="Imagen que contiene Logotipo&#10;&#10;Descripción generada automáticamente">
            <a:extLst>
              <a:ext uri="{FF2B5EF4-FFF2-40B4-BE49-F238E27FC236}">
                <a16:creationId xmlns:a16="http://schemas.microsoft.com/office/drawing/2014/main" id="{C71CC5FE-FC28-59EA-1A48-0805281A14A3}"/>
              </a:ext>
            </a:extLst>
          </p:cNvPr>
          <p:cNvPicPr>
            <a:picLocks noGrp="1" noChangeAspect="1"/>
          </p:cNvPicPr>
          <p:nvPr>
            <p:ph sz="half" idx="1"/>
          </p:nvPr>
        </p:nvPicPr>
        <p:blipFill rotWithShape="1">
          <a:blip r:embed="rId3">
            <a:alphaModFix amt="48000"/>
            <a:extLst>
              <a:ext uri="{BEBA8EAE-BF5A-486C-A8C5-ECC9F3942E4B}">
                <a14:imgProps xmlns:a14="http://schemas.microsoft.com/office/drawing/2010/main">
                  <a14:imgLayer r:embed="rId4">
                    <a14:imgEffect>
                      <a14:saturation sat="99000"/>
                    </a14:imgEffect>
                  </a14:imgLayer>
                </a14:imgProps>
              </a:ext>
              <a:ext uri="{28A0092B-C50C-407E-A947-70E740481C1C}">
                <a14:useLocalDpi xmlns:a14="http://schemas.microsoft.com/office/drawing/2010/main" val="0"/>
              </a:ext>
            </a:extLst>
          </a:blip>
          <a:srcRect b="13426"/>
          <a:stretch/>
        </p:blipFill>
        <p:spPr>
          <a:xfrm>
            <a:off x="699436" y="0"/>
            <a:ext cx="3724105" cy="6845968"/>
          </a:xfrm>
        </p:spPr>
      </p:pic>
    </p:spTree>
    <p:extLst>
      <p:ext uri="{BB962C8B-B14F-4D97-AF65-F5344CB8AC3E}">
        <p14:creationId xmlns:p14="http://schemas.microsoft.com/office/powerpoint/2010/main" val="110775756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2325</TotalTime>
  <Words>3565</Words>
  <Application>Microsoft Office PowerPoint</Application>
  <PresentationFormat>Panorámica</PresentationFormat>
  <Paragraphs>249</Paragraphs>
  <Slides>33</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33</vt:i4>
      </vt:variant>
    </vt:vector>
  </HeadingPairs>
  <TitlesOfParts>
    <vt:vector size="40" baseType="lpstr">
      <vt:lpstr>Arial</vt:lpstr>
      <vt:lpstr>Bilbo</vt:lpstr>
      <vt:lpstr>Calibri</vt:lpstr>
      <vt:lpstr>Calibri Light</vt:lpstr>
      <vt:lpstr>Raleway</vt:lpstr>
      <vt:lpstr>Times New Roman</vt:lpstr>
      <vt:lpstr>Tema de Office</vt:lpstr>
      <vt:lpstr>Presentación de PowerPoint</vt:lpstr>
      <vt:lpstr>Presentación de PowerPoint</vt:lpstr>
      <vt:lpstr>LITURGIA Y ESPIRITUALIDAD - La Cena del Cordero</vt:lpstr>
      <vt:lpstr>LITURGIA Y ESPIRITUALIDAD - La Cena del Cordero</vt:lpstr>
      <vt:lpstr>LITURGIA Y ESPIRITUALIDAD - La Cena del Cordero</vt:lpstr>
      <vt:lpstr>LITURGIA Y ESPIRITUALIDAD - La Cena del Cordero</vt:lpstr>
      <vt:lpstr>LITURGIA Y ESPIRITUALIDAD - La Cena del Cordero</vt:lpstr>
      <vt:lpstr>LITURGIA Y ESPIRITUALIDAD - La Cena del Cordero</vt:lpstr>
      <vt:lpstr>LITURGIA Y ESPIRITUALIDAD - La Cena del Cordero</vt:lpstr>
      <vt:lpstr>LITURGIA Y ESPIRITUALIDAD - La Cena del Cordero</vt:lpstr>
      <vt:lpstr>LITURGIA Y ESPIRITUALIDAD - La Cena del Cordero</vt:lpstr>
      <vt:lpstr>LITURGIA Y ESPIRITUALIDAD - La Cena del Cordero</vt:lpstr>
      <vt:lpstr>LITURGIA Y ESPIRITUALIDAD - La Cena del Cordero</vt:lpstr>
      <vt:lpstr>LITURGIA Y ESPIRITUALIDAD - La Cena del Cordero</vt:lpstr>
      <vt:lpstr>LITURGIA Y ESPIRITUALIDAD - La Cena del Cordero</vt:lpstr>
      <vt:lpstr>LITURGIA Y ESPIRITUALIDAD - La Cena del Cordero</vt:lpstr>
      <vt:lpstr>LITURGIA Y ESPIRITUALIDAD - La Cena del Cordero</vt:lpstr>
      <vt:lpstr>LITURGIA Y ESPIRITUALIDAD - La Cena del Cordero</vt:lpstr>
      <vt:lpstr>LITURGIA Y ESPIRITUALIDAD - La Cena del Cordero</vt:lpstr>
      <vt:lpstr>LITURGIA Y ESPIRITUALIDAD - La Cena del Cordero</vt:lpstr>
      <vt:lpstr>LITURGIA Y ESPIRITUALIDAD - La Cena del Cordero</vt:lpstr>
      <vt:lpstr>LITURGIA Y ESPIRITUALIDAD - La Cena del Cordero</vt:lpstr>
      <vt:lpstr>LITURGIA Y ESPIRITUALIDAD - La Cena del Cordero</vt:lpstr>
      <vt:lpstr>LITURGIA Y ESPIRITUALIDAD - La Cena del Cordero</vt:lpstr>
      <vt:lpstr>LITURGIA Y ESPIRITUALIDAD - La Cena del Cordero</vt:lpstr>
      <vt:lpstr>LITURGIA Y ESPIRITUALIDAD - La Cena del Cordero</vt:lpstr>
      <vt:lpstr>LITURGIA Y ESPIRITUALIDAD - La Cena del Cordero</vt:lpstr>
      <vt:lpstr>LITURGIA Y ESPIRITUALIDAD - La Cena del Cordero</vt:lpstr>
      <vt:lpstr>LITURGIA Y ESPIRITUALIDAD - La Cena del Cordero</vt:lpstr>
      <vt:lpstr>LITURGIA Y ESPIRITUALIDAD - La Cena del Cordero</vt:lpstr>
      <vt:lpstr>LITURGIA Y ESPIRITUALIDAD - La Cena del Cordero</vt:lpstr>
      <vt:lpstr>LITURGIA Y ESPIRITUALIDAD - La Cena del Cordero</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Santiago Martín Cañizares</dc:creator>
  <cp:lastModifiedBy>Santiago Martín Cañizares</cp:lastModifiedBy>
  <cp:revision>1</cp:revision>
  <dcterms:created xsi:type="dcterms:W3CDTF">2023-02-23T19:10:34Z</dcterms:created>
  <dcterms:modified xsi:type="dcterms:W3CDTF">2023-03-29T15:12:42Z</dcterms:modified>
</cp:coreProperties>
</file>